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showGuides="1">
      <p:cViewPr varScale="1">
        <p:scale>
          <a:sx n="85" d="100"/>
          <a:sy n="85" d="100"/>
        </p:scale>
        <p:origin x="774" y="96"/>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00F3E1D7-E591-4E27-A12F-DD8512843B51}" type="datetimeFigureOut">
              <a:rPr lang="en-NG" smtClean="0"/>
              <a:t>05/05/2026</a:t>
            </a:fld>
            <a:endParaRPr lang="en-NG"/>
          </a:p>
        </p:txBody>
      </p:sp>
      <p:sp>
        <p:nvSpPr>
          <p:cNvPr id="5" name="Footer Placeholder 4"/>
          <p:cNvSpPr>
            <a:spLocks noGrp="1"/>
          </p:cNvSpPr>
          <p:nvPr>
            <p:ph type="ftr" sz="quarter" idx="11"/>
          </p:nvPr>
        </p:nvSpPr>
        <p:spPr>
          <a:xfrm>
            <a:off x="3962399" y="5870575"/>
            <a:ext cx="4893958" cy="377825"/>
          </a:xfrm>
        </p:spPr>
        <p:txBody>
          <a:bodyPr/>
          <a:lstStyle/>
          <a:p>
            <a:endParaRPr lang="en-NG"/>
          </a:p>
        </p:txBody>
      </p:sp>
      <p:sp>
        <p:nvSpPr>
          <p:cNvPr id="6" name="Slide Number Placeholder 5"/>
          <p:cNvSpPr>
            <a:spLocks noGrp="1"/>
          </p:cNvSpPr>
          <p:nvPr>
            <p:ph type="sldNum" sz="quarter" idx="12"/>
          </p:nvPr>
        </p:nvSpPr>
        <p:spPr>
          <a:xfrm>
            <a:off x="10608958" y="5870575"/>
            <a:ext cx="551167" cy="377825"/>
          </a:xfrm>
        </p:spPr>
        <p:txBody>
          <a:bodyPr/>
          <a:lstStyle/>
          <a:p>
            <a:fld id="{EBD5D7E4-B925-4026-AC57-1A17B15E95AB}" type="slidenum">
              <a:rPr lang="en-NG" smtClean="0"/>
              <a:t>‹#›</a:t>
            </a:fld>
            <a:endParaRPr lang="en-NG"/>
          </a:p>
        </p:txBody>
      </p:sp>
    </p:spTree>
    <p:extLst>
      <p:ext uri="{BB962C8B-B14F-4D97-AF65-F5344CB8AC3E}">
        <p14:creationId xmlns:p14="http://schemas.microsoft.com/office/powerpoint/2010/main" val="413358386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F3E1D7-E591-4E27-A12F-DD8512843B51}" type="datetimeFigureOut">
              <a:rPr lang="en-NG" smtClean="0"/>
              <a:t>05/05/2026</a:t>
            </a:fld>
            <a:endParaRPr lang="en-NG"/>
          </a:p>
        </p:txBody>
      </p:sp>
      <p:sp>
        <p:nvSpPr>
          <p:cNvPr id="5" name="Footer Placeholder 4"/>
          <p:cNvSpPr>
            <a:spLocks noGrp="1"/>
          </p:cNvSpPr>
          <p:nvPr>
            <p:ph type="ftr" sz="quarter" idx="11"/>
          </p:nvPr>
        </p:nvSpPr>
        <p:spPr/>
        <p:txBody>
          <a:bodyPr/>
          <a:lstStyle/>
          <a:p>
            <a:endParaRPr lang="en-NG"/>
          </a:p>
        </p:txBody>
      </p:sp>
      <p:sp>
        <p:nvSpPr>
          <p:cNvPr id="6" name="Slide Number Placeholder 5"/>
          <p:cNvSpPr>
            <a:spLocks noGrp="1"/>
          </p:cNvSpPr>
          <p:nvPr>
            <p:ph type="sldNum" sz="quarter" idx="12"/>
          </p:nvPr>
        </p:nvSpPr>
        <p:spPr/>
        <p:txBody>
          <a:bodyPr/>
          <a:lstStyle/>
          <a:p>
            <a:fld id="{EBD5D7E4-B925-4026-AC57-1A17B15E95AB}" type="slidenum">
              <a:rPr lang="en-NG" smtClean="0"/>
              <a:t>‹#›</a:t>
            </a:fld>
            <a:endParaRPr lang="en-NG"/>
          </a:p>
        </p:txBody>
      </p:sp>
    </p:spTree>
    <p:extLst>
      <p:ext uri="{BB962C8B-B14F-4D97-AF65-F5344CB8AC3E}">
        <p14:creationId xmlns:p14="http://schemas.microsoft.com/office/powerpoint/2010/main" val="295678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F3E1D7-E591-4E27-A12F-DD8512843B51}" type="datetimeFigureOut">
              <a:rPr lang="en-NG" smtClean="0"/>
              <a:t>05/05/2026</a:t>
            </a:fld>
            <a:endParaRPr lang="en-NG"/>
          </a:p>
        </p:txBody>
      </p:sp>
      <p:sp>
        <p:nvSpPr>
          <p:cNvPr id="5" name="Footer Placeholder 4"/>
          <p:cNvSpPr>
            <a:spLocks noGrp="1"/>
          </p:cNvSpPr>
          <p:nvPr>
            <p:ph type="ftr" sz="quarter" idx="11"/>
          </p:nvPr>
        </p:nvSpPr>
        <p:spPr/>
        <p:txBody>
          <a:bodyPr/>
          <a:lstStyle/>
          <a:p>
            <a:endParaRPr lang="en-NG"/>
          </a:p>
        </p:txBody>
      </p:sp>
      <p:sp>
        <p:nvSpPr>
          <p:cNvPr id="6" name="Slide Number Placeholder 5"/>
          <p:cNvSpPr>
            <a:spLocks noGrp="1"/>
          </p:cNvSpPr>
          <p:nvPr>
            <p:ph type="sldNum" sz="quarter" idx="12"/>
          </p:nvPr>
        </p:nvSpPr>
        <p:spPr/>
        <p:txBody>
          <a:bodyPr/>
          <a:lstStyle/>
          <a:p>
            <a:fld id="{EBD5D7E4-B925-4026-AC57-1A17B15E95AB}" type="slidenum">
              <a:rPr lang="en-NG" smtClean="0"/>
              <a:t>‹#›</a:t>
            </a:fld>
            <a:endParaRPr lang="en-NG"/>
          </a:p>
        </p:txBody>
      </p:sp>
    </p:spTree>
    <p:extLst>
      <p:ext uri="{BB962C8B-B14F-4D97-AF65-F5344CB8AC3E}">
        <p14:creationId xmlns:p14="http://schemas.microsoft.com/office/powerpoint/2010/main" val="1247161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0F3E1D7-E591-4E27-A12F-DD8512843B51}" type="datetimeFigureOut">
              <a:rPr lang="en-NG" smtClean="0"/>
              <a:t>05/05/2026</a:t>
            </a:fld>
            <a:endParaRPr lang="en-NG"/>
          </a:p>
        </p:txBody>
      </p:sp>
      <p:sp>
        <p:nvSpPr>
          <p:cNvPr id="6" name="Footer Placeholder 5"/>
          <p:cNvSpPr>
            <a:spLocks noGrp="1"/>
          </p:cNvSpPr>
          <p:nvPr>
            <p:ph type="ftr" sz="quarter" idx="11"/>
          </p:nvPr>
        </p:nvSpPr>
        <p:spPr/>
        <p:txBody>
          <a:bodyPr/>
          <a:lstStyle/>
          <a:p>
            <a:endParaRPr lang="en-NG"/>
          </a:p>
        </p:txBody>
      </p:sp>
      <p:sp>
        <p:nvSpPr>
          <p:cNvPr id="7" name="Slide Number Placeholder 6"/>
          <p:cNvSpPr>
            <a:spLocks noGrp="1"/>
          </p:cNvSpPr>
          <p:nvPr>
            <p:ph type="sldNum" sz="quarter" idx="12"/>
          </p:nvPr>
        </p:nvSpPr>
        <p:spPr/>
        <p:txBody>
          <a:bodyPr/>
          <a:lstStyle/>
          <a:p>
            <a:fld id="{EBD5D7E4-B925-4026-AC57-1A17B15E95AB}" type="slidenum">
              <a:rPr lang="en-NG" smtClean="0"/>
              <a:t>‹#›</a:t>
            </a:fld>
            <a:endParaRPr lang="en-NG"/>
          </a:p>
        </p:txBody>
      </p:sp>
    </p:spTree>
    <p:extLst>
      <p:ext uri="{BB962C8B-B14F-4D97-AF65-F5344CB8AC3E}">
        <p14:creationId xmlns:p14="http://schemas.microsoft.com/office/powerpoint/2010/main" val="134926262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0F3E1D7-E591-4E27-A12F-DD8512843B51}" type="datetimeFigureOut">
              <a:rPr lang="en-NG" smtClean="0"/>
              <a:t>05/05/2026</a:t>
            </a:fld>
            <a:endParaRPr lang="en-NG"/>
          </a:p>
        </p:txBody>
      </p:sp>
      <p:sp>
        <p:nvSpPr>
          <p:cNvPr id="8" name="Footer Placeholder 7"/>
          <p:cNvSpPr>
            <a:spLocks noGrp="1"/>
          </p:cNvSpPr>
          <p:nvPr>
            <p:ph type="ftr" sz="quarter" idx="11"/>
          </p:nvPr>
        </p:nvSpPr>
        <p:spPr/>
        <p:txBody>
          <a:bodyPr/>
          <a:lstStyle/>
          <a:p>
            <a:endParaRPr lang="en-NG"/>
          </a:p>
        </p:txBody>
      </p:sp>
      <p:sp>
        <p:nvSpPr>
          <p:cNvPr id="9" name="Slide Number Placeholder 8"/>
          <p:cNvSpPr>
            <a:spLocks noGrp="1"/>
          </p:cNvSpPr>
          <p:nvPr>
            <p:ph type="sldNum" sz="quarter" idx="12"/>
          </p:nvPr>
        </p:nvSpPr>
        <p:spPr/>
        <p:txBody>
          <a:bodyPr/>
          <a:lstStyle/>
          <a:p>
            <a:fld id="{EBD5D7E4-B925-4026-AC57-1A17B15E95AB}" type="slidenum">
              <a:rPr lang="en-NG" smtClean="0"/>
              <a:t>‹#›</a:t>
            </a:fld>
            <a:endParaRPr lang="en-NG"/>
          </a:p>
        </p:txBody>
      </p:sp>
    </p:spTree>
    <p:extLst>
      <p:ext uri="{BB962C8B-B14F-4D97-AF65-F5344CB8AC3E}">
        <p14:creationId xmlns:p14="http://schemas.microsoft.com/office/powerpoint/2010/main" val="15565776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0F3E1D7-E591-4E27-A12F-DD8512843B51}" type="datetimeFigureOut">
              <a:rPr lang="en-NG" smtClean="0"/>
              <a:t>05/05/2026</a:t>
            </a:fld>
            <a:endParaRPr lang="en-NG"/>
          </a:p>
        </p:txBody>
      </p:sp>
      <p:sp>
        <p:nvSpPr>
          <p:cNvPr id="4" name="Footer Placeholder 3"/>
          <p:cNvSpPr>
            <a:spLocks noGrp="1"/>
          </p:cNvSpPr>
          <p:nvPr>
            <p:ph type="ftr" sz="quarter" idx="11"/>
          </p:nvPr>
        </p:nvSpPr>
        <p:spPr/>
        <p:txBody>
          <a:bodyPr/>
          <a:lstStyle/>
          <a:p>
            <a:endParaRPr lang="en-NG"/>
          </a:p>
        </p:txBody>
      </p:sp>
      <p:sp>
        <p:nvSpPr>
          <p:cNvPr id="5" name="Slide Number Placeholder 4"/>
          <p:cNvSpPr>
            <a:spLocks noGrp="1"/>
          </p:cNvSpPr>
          <p:nvPr>
            <p:ph type="sldNum" sz="quarter" idx="12"/>
          </p:nvPr>
        </p:nvSpPr>
        <p:spPr/>
        <p:txBody>
          <a:bodyPr/>
          <a:lstStyle/>
          <a:p>
            <a:fld id="{EBD5D7E4-B925-4026-AC57-1A17B15E95AB}" type="slidenum">
              <a:rPr lang="en-NG" smtClean="0"/>
              <a:t>‹#›</a:t>
            </a:fld>
            <a:endParaRPr lang="en-NG"/>
          </a:p>
        </p:txBody>
      </p:sp>
    </p:spTree>
    <p:extLst>
      <p:ext uri="{BB962C8B-B14F-4D97-AF65-F5344CB8AC3E}">
        <p14:creationId xmlns:p14="http://schemas.microsoft.com/office/powerpoint/2010/main" val="1790648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00F3E1D7-E591-4E27-A12F-DD8512843B51}" type="datetimeFigureOut">
              <a:rPr lang="en-NG" smtClean="0"/>
              <a:t>05/05/2026</a:t>
            </a:fld>
            <a:endParaRPr lang="en-NG"/>
          </a:p>
        </p:txBody>
      </p:sp>
      <p:sp>
        <p:nvSpPr>
          <p:cNvPr id="3" name="Footer Placeholder 2"/>
          <p:cNvSpPr>
            <a:spLocks noGrp="1"/>
          </p:cNvSpPr>
          <p:nvPr>
            <p:ph type="ftr" sz="quarter" idx="11"/>
          </p:nvPr>
        </p:nvSpPr>
        <p:spPr/>
        <p:txBody>
          <a:bodyPr/>
          <a:lstStyle/>
          <a:p>
            <a:endParaRPr lang="en-NG"/>
          </a:p>
        </p:txBody>
      </p:sp>
      <p:sp>
        <p:nvSpPr>
          <p:cNvPr id="4" name="Slide Number Placeholder 3"/>
          <p:cNvSpPr>
            <a:spLocks noGrp="1"/>
          </p:cNvSpPr>
          <p:nvPr>
            <p:ph type="sldNum" sz="quarter" idx="12"/>
          </p:nvPr>
        </p:nvSpPr>
        <p:spPr/>
        <p:txBody>
          <a:bodyPr/>
          <a:lstStyle/>
          <a:p>
            <a:fld id="{EBD5D7E4-B925-4026-AC57-1A17B15E95AB}" type="slidenum">
              <a:rPr lang="en-NG" smtClean="0"/>
              <a:t>‹#›</a:t>
            </a:fld>
            <a:endParaRPr lang="en-NG"/>
          </a:p>
        </p:txBody>
      </p:sp>
    </p:spTree>
    <p:extLst>
      <p:ext uri="{BB962C8B-B14F-4D97-AF65-F5344CB8AC3E}">
        <p14:creationId xmlns:p14="http://schemas.microsoft.com/office/powerpoint/2010/main" val="201307571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0F3E1D7-E591-4E27-A12F-DD8512843B51}" type="datetimeFigureOut">
              <a:rPr lang="en-NG" smtClean="0"/>
              <a:t>05/05/2026</a:t>
            </a:fld>
            <a:endParaRPr lang="en-NG"/>
          </a:p>
        </p:txBody>
      </p:sp>
      <p:sp>
        <p:nvSpPr>
          <p:cNvPr id="6" name="Footer Placeholder 5"/>
          <p:cNvSpPr>
            <a:spLocks noGrp="1"/>
          </p:cNvSpPr>
          <p:nvPr>
            <p:ph type="ftr" sz="quarter" idx="11"/>
          </p:nvPr>
        </p:nvSpPr>
        <p:spPr/>
        <p:txBody>
          <a:bodyPr/>
          <a:lstStyle/>
          <a:p>
            <a:endParaRPr lang="en-NG"/>
          </a:p>
        </p:txBody>
      </p:sp>
      <p:sp>
        <p:nvSpPr>
          <p:cNvPr id="7" name="Slide Number Placeholder 6"/>
          <p:cNvSpPr>
            <a:spLocks noGrp="1"/>
          </p:cNvSpPr>
          <p:nvPr>
            <p:ph type="sldNum" sz="quarter" idx="12"/>
          </p:nvPr>
        </p:nvSpPr>
        <p:spPr/>
        <p:txBody>
          <a:bodyPr/>
          <a:lstStyle/>
          <a:p>
            <a:fld id="{EBD5D7E4-B925-4026-AC57-1A17B15E95AB}" type="slidenum">
              <a:rPr lang="en-NG" smtClean="0"/>
              <a:t>‹#›</a:t>
            </a:fld>
            <a:endParaRPr lang="en-NG"/>
          </a:p>
        </p:txBody>
      </p:sp>
    </p:spTree>
    <p:extLst>
      <p:ext uri="{BB962C8B-B14F-4D97-AF65-F5344CB8AC3E}">
        <p14:creationId xmlns:p14="http://schemas.microsoft.com/office/powerpoint/2010/main" val="4158842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0F3E1D7-E591-4E27-A12F-DD8512843B51}" type="datetimeFigureOut">
              <a:rPr lang="en-NG" smtClean="0"/>
              <a:t>05/05/2026</a:t>
            </a:fld>
            <a:endParaRPr lang="en-NG"/>
          </a:p>
        </p:txBody>
      </p:sp>
      <p:sp>
        <p:nvSpPr>
          <p:cNvPr id="6" name="Footer Placeholder 5"/>
          <p:cNvSpPr>
            <a:spLocks noGrp="1"/>
          </p:cNvSpPr>
          <p:nvPr>
            <p:ph type="ftr" sz="quarter" idx="11"/>
          </p:nvPr>
        </p:nvSpPr>
        <p:spPr/>
        <p:txBody>
          <a:bodyPr/>
          <a:lstStyle/>
          <a:p>
            <a:endParaRPr lang="en-NG"/>
          </a:p>
        </p:txBody>
      </p:sp>
      <p:sp>
        <p:nvSpPr>
          <p:cNvPr id="7" name="Slide Number Placeholder 6"/>
          <p:cNvSpPr>
            <a:spLocks noGrp="1"/>
          </p:cNvSpPr>
          <p:nvPr>
            <p:ph type="sldNum" sz="quarter" idx="12"/>
          </p:nvPr>
        </p:nvSpPr>
        <p:spPr/>
        <p:txBody>
          <a:bodyPr/>
          <a:lstStyle/>
          <a:p>
            <a:fld id="{EBD5D7E4-B925-4026-AC57-1A17B15E95AB}" type="slidenum">
              <a:rPr lang="en-NG" smtClean="0"/>
              <a:t>‹#›</a:t>
            </a:fld>
            <a:endParaRPr lang="en-NG"/>
          </a:p>
        </p:txBody>
      </p:sp>
    </p:spTree>
    <p:extLst>
      <p:ext uri="{BB962C8B-B14F-4D97-AF65-F5344CB8AC3E}">
        <p14:creationId xmlns:p14="http://schemas.microsoft.com/office/powerpoint/2010/main" val="1860052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0F3E1D7-E591-4E27-A12F-DD8512843B51}" type="datetimeFigureOut">
              <a:rPr lang="en-NG" smtClean="0"/>
              <a:t>05/05/2026</a:t>
            </a:fld>
            <a:endParaRPr lang="en-NG"/>
          </a:p>
        </p:txBody>
      </p:sp>
      <p:sp>
        <p:nvSpPr>
          <p:cNvPr id="6" name="Footer Placeholder 5"/>
          <p:cNvSpPr>
            <a:spLocks noGrp="1"/>
          </p:cNvSpPr>
          <p:nvPr>
            <p:ph type="ftr" sz="quarter" idx="11"/>
          </p:nvPr>
        </p:nvSpPr>
        <p:spPr/>
        <p:txBody>
          <a:bodyPr/>
          <a:lstStyle/>
          <a:p>
            <a:endParaRPr lang="en-NG"/>
          </a:p>
        </p:txBody>
      </p:sp>
      <p:sp>
        <p:nvSpPr>
          <p:cNvPr id="7" name="Slide Number Placeholder 6"/>
          <p:cNvSpPr>
            <a:spLocks noGrp="1"/>
          </p:cNvSpPr>
          <p:nvPr>
            <p:ph type="sldNum" sz="quarter" idx="12"/>
          </p:nvPr>
        </p:nvSpPr>
        <p:spPr/>
        <p:txBody>
          <a:bodyPr/>
          <a:lstStyle/>
          <a:p>
            <a:fld id="{EBD5D7E4-B925-4026-AC57-1A17B15E95AB}" type="slidenum">
              <a:rPr lang="en-NG" smtClean="0"/>
              <a:t>‹#›</a:t>
            </a:fld>
            <a:endParaRPr lang="en-NG"/>
          </a:p>
        </p:txBody>
      </p:sp>
    </p:spTree>
    <p:extLst>
      <p:ext uri="{BB962C8B-B14F-4D97-AF65-F5344CB8AC3E}">
        <p14:creationId xmlns:p14="http://schemas.microsoft.com/office/powerpoint/2010/main" val="37556287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F3E1D7-E591-4E27-A12F-DD8512843B51}" type="datetimeFigureOut">
              <a:rPr lang="en-NG" smtClean="0"/>
              <a:t>05/05/2026</a:t>
            </a:fld>
            <a:endParaRPr lang="en-NG"/>
          </a:p>
        </p:txBody>
      </p:sp>
      <p:sp>
        <p:nvSpPr>
          <p:cNvPr id="5" name="Footer Placeholder 4"/>
          <p:cNvSpPr>
            <a:spLocks noGrp="1"/>
          </p:cNvSpPr>
          <p:nvPr>
            <p:ph type="ftr" sz="quarter" idx="11"/>
          </p:nvPr>
        </p:nvSpPr>
        <p:spPr/>
        <p:txBody>
          <a:bodyPr/>
          <a:lstStyle/>
          <a:p>
            <a:endParaRPr lang="en-NG"/>
          </a:p>
        </p:txBody>
      </p:sp>
      <p:sp>
        <p:nvSpPr>
          <p:cNvPr id="6" name="Slide Number Placeholder 5"/>
          <p:cNvSpPr>
            <a:spLocks noGrp="1"/>
          </p:cNvSpPr>
          <p:nvPr>
            <p:ph type="sldNum" sz="quarter" idx="12"/>
          </p:nvPr>
        </p:nvSpPr>
        <p:spPr/>
        <p:txBody>
          <a:bodyPr/>
          <a:lstStyle/>
          <a:p>
            <a:fld id="{EBD5D7E4-B925-4026-AC57-1A17B15E95AB}" type="slidenum">
              <a:rPr lang="en-NG" smtClean="0"/>
              <a:t>‹#›</a:t>
            </a:fld>
            <a:endParaRPr lang="en-NG"/>
          </a:p>
        </p:txBody>
      </p:sp>
    </p:spTree>
    <p:extLst>
      <p:ext uri="{BB962C8B-B14F-4D97-AF65-F5344CB8AC3E}">
        <p14:creationId xmlns:p14="http://schemas.microsoft.com/office/powerpoint/2010/main" val="963005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F3E1D7-E591-4E27-A12F-DD8512843B51}" type="datetimeFigureOut">
              <a:rPr lang="en-NG" smtClean="0"/>
              <a:t>05/05/2026</a:t>
            </a:fld>
            <a:endParaRPr lang="en-NG"/>
          </a:p>
        </p:txBody>
      </p:sp>
      <p:sp>
        <p:nvSpPr>
          <p:cNvPr id="5" name="Footer Placeholder 4"/>
          <p:cNvSpPr>
            <a:spLocks noGrp="1"/>
          </p:cNvSpPr>
          <p:nvPr>
            <p:ph type="ftr" sz="quarter" idx="11"/>
          </p:nvPr>
        </p:nvSpPr>
        <p:spPr/>
        <p:txBody>
          <a:bodyPr/>
          <a:lstStyle/>
          <a:p>
            <a:endParaRPr lang="en-NG"/>
          </a:p>
        </p:txBody>
      </p:sp>
      <p:sp>
        <p:nvSpPr>
          <p:cNvPr id="6" name="Slide Number Placeholder 5"/>
          <p:cNvSpPr>
            <a:spLocks noGrp="1"/>
          </p:cNvSpPr>
          <p:nvPr>
            <p:ph type="sldNum" sz="quarter" idx="12"/>
          </p:nvPr>
        </p:nvSpPr>
        <p:spPr/>
        <p:txBody>
          <a:bodyPr/>
          <a:lstStyle/>
          <a:p>
            <a:fld id="{EBD5D7E4-B925-4026-AC57-1A17B15E95AB}" type="slidenum">
              <a:rPr lang="en-NG" smtClean="0"/>
              <a:t>‹#›</a:t>
            </a:fld>
            <a:endParaRPr lang="en-NG"/>
          </a:p>
        </p:txBody>
      </p:sp>
    </p:spTree>
    <p:extLst>
      <p:ext uri="{BB962C8B-B14F-4D97-AF65-F5344CB8AC3E}">
        <p14:creationId xmlns:p14="http://schemas.microsoft.com/office/powerpoint/2010/main" val="1473423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F3E1D7-E591-4E27-A12F-DD8512843B51}" type="datetimeFigureOut">
              <a:rPr lang="en-NG" smtClean="0"/>
              <a:t>05/05/2026</a:t>
            </a:fld>
            <a:endParaRPr lang="en-NG"/>
          </a:p>
        </p:txBody>
      </p:sp>
      <p:sp>
        <p:nvSpPr>
          <p:cNvPr id="5" name="Footer Placeholder 4"/>
          <p:cNvSpPr>
            <a:spLocks noGrp="1"/>
          </p:cNvSpPr>
          <p:nvPr>
            <p:ph type="ftr" sz="quarter" idx="11"/>
          </p:nvPr>
        </p:nvSpPr>
        <p:spPr/>
        <p:txBody>
          <a:bodyPr/>
          <a:lstStyle/>
          <a:p>
            <a:endParaRPr lang="en-NG"/>
          </a:p>
        </p:txBody>
      </p:sp>
      <p:sp>
        <p:nvSpPr>
          <p:cNvPr id="6" name="Slide Number Placeholder 5"/>
          <p:cNvSpPr>
            <a:spLocks noGrp="1"/>
          </p:cNvSpPr>
          <p:nvPr>
            <p:ph type="sldNum" sz="quarter" idx="12"/>
          </p:nvPr>
        </p:nvSpPr>
        <p:spPr/>
        <p:txBody>
          <a:bodyPr/>
          <a:lstStyle/>
          <a:p>
            <a:fld id="{EBD5D7E4-B925-4026-AC57-1A17B15E95AB}" type="slidenum">
              <a:rPr lang="en-NG" smtClean="0"/>
              <a:t>‹#›</a:t>
            </a:fld>
            <a:endParaRPr lang="en-NG"/>
          </a:p>
        </p:txBody>
      </p:sp>
    </p:spTree>
    <p:extLst>
      <p:ext uri="{BB962C8B-B14F-4D97-AF65-F5344CB8AC3E}">
        <p14:creationId xmlns:p14="http://schemas.microsoft.com/office/powerpoint/2010/main" val="19876739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F3E1D7-E591-4E27-A12F-DD8512843B51}" type="datetimeFigureOut">
              <a:rPr lang="en-NG" smtClean="0"/>
              <a:t>05/05/2026</a:t>
            </a:fld>
            <a:endParaRPr lang="en-NG"/>
          </a:p>
        </p:txBody>
      </p:sp>
      <p:sp>
        <p:nvSpPr>
          <p:cNvPr id="5" name="Footer Placeholder 4"/>
          <p:cNvSpPr>
            <a:spLocks noGrp="1"/>
          </p:cNvSpPr>
          <p:nvPr>
            <p:ph type="ftr" sz="quarter" idx="11"/>
          </p:nvPr>
        </p:nvSpPr>
        <p:spPr/>
        <p:txBody>
          <a:bodyPr/>
          <a:lstStyle/>
          <a:p>
            <a:endParaRPr lang="en-NG"/>
          </a:p>
        </p:txBody>
      </p:sp>
      <p:sp>
        <p:nvSpPr>
          <p:cNvPr id="6" name="Slide Number Placeholder 5"/>
          <p:cNvSpPr>
            <a:spLocks noGrp="1"/>
          </p:cNvSpPr>
          <p:nvPr>
            <p:ph type="sldNum" sz="quarter" idx="12"/>
          </p:nvPr>
        </p:nvSpPr>
        <p:spPr/>
        <p:txBody>
          <a:bodyPr/>
          <a:lstStyle/>
          <a:p>
            <a:fld id="{EBD5D7E4-B925-4026-AC57-1A17B15E95AB}" type="slidenum">
              <a:rPr lang="en-NG" smtClean="0"/>
              <a:t>‹#›</a:t>
            </a:fld>
            <a:endParaRPr lang="en-NG"/>
          </a:p>
        </p:txBody>
      </p:sp>
    </p:spTree>
    <p:extLst>
      <p:ext uri="{BB962C8B-B14F-4D97-AF65-F5344CB8AC3E}">
        <p14:creationId xmlns:p14="http://schemas.microsoft.com/office/powerpoint/2010/main" val="30468695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F3E1D7-E591-4E27-A12F-DD8512843B51}" type="datetimeFigureOut">
              <a:rPr lang="en-NG" smtClean="0"/>
              <a:t>05/05/2026</a:t>
            </a:fld>
            <a:endParaRPr lang="en-NG"/>
          </a:p>
        </p:txBody>
      </p:sp>
      <p:sp>
        <p:nvSpPr>
          <p:cNvPr id="5" name="Footer Placeholder 4"/>
          <p:cNvSpPr>
            <a:spLocks noGrp="1"/>
          </p:cNvSpPr>
          <p:nvPr>
            <p:ph type="ftr" sz="quarter" idx="11"/>
          </p:nvPr>
        </p:nvSpPr>
        <p:spPr/>
        <p:txBody>
          <a:bodyPr/>
          <a:lstStyle/>
          <a:p>
            <a:endParaRPr lang="en-NG"/>
          </a:p>
        </p:txBody>
      </p:sp>
      <p:sp>
        <p:nvSpPr>
          <p:cNvPr id="6" name="Slide Number Placeholder 5"/>
          <p:cNvSpPr>
            <a:spLocks noGrp="1"/>
          </p:cNvSpPr>
          <p:nvPr>
            <p:ph type="sldNum" sz="quarter" idx="12"/>
          </p:nvPr>
        </p:nvSpPr>
        <p:spPr/>
        <p:txBody>
          <a:bodyPr/>
          <a:lstStyle/>
          <a:p>
            <a:fld id="{EBD5D7E4-B925-4026-AC57-1A17B15E95AB}" type="slidenum">
              <a:rPr lang="en-NG" smtClean="0"/>
              <a:t>‹#›</a:t>
            </a:fld>
            <a:endParaRPr lang="en-NG"/>
          </a:p>
        </p:txBody>
      </p:sp>
    </p:spTree>
    <p:extLst>
      <p:ext uri="{BB962C8B-B14F-4D97-AF65-F5344CB8AC3E}">
        <p14:creationId xmlns:p14="http://schemas.microsoft.com/office/powerpoint/2010/main" val="1052544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F3E1D7-E591-4E27-A12F-DD8512843B51}" type="datetimeFigureOut">
              <a:rPr lang="en-NG" smtClean="0"/>
              <a:t>05/05/2026</a:t>
            </a:fld>
            <a:endParaRPr lang="en-NG"/>
          </a:p>
        </p:txBody>
      </p:sp>
      <p:sp>
        <p:nvSpPr>
          <p:cNvPr id="5" name="Footer Placeholder 4"/>
          <p:cNvSpPr>
            <a:spLocks noGrp="1"/>
          </p:cNvSpPr>
          <p:nvPr>
            <p:ph type="ftr" sz="quarter" idx="11"/>
          </p:nvPr>
        </p:nvSpPr>
        <p:spPr/>
        <p:txBody>
          <a:bodyPr/>
          <a:lstStyle/>
          <a:p>
            <a:endParaRPr lang="en-NG"/>
          </a:p>
        </p:txBody>
      </p:sp>
      <p:sp>
        <p:nvSpPr>
          <p:cNvPr id="6" name="Slide Number Placeholder 5"/>
          <p:cNvSpPr>
            <a:spLocks noGrp="1"/>
          </p:cNvSpPr>
          <p:nvPr>
            <p:ph type="sldNum" sz="quarter" idx="12"/>
          </p:nvPr>
        </p:nvSpPr>
        <p:spPr/>
        <p:txBody>
          <a:bodyPr/>
          <a:lstStyle/>
          <a:p>
            <a:fld id="{EBD5D7E4-B925-4026-AC57-1A17B15E95AB}" type="slidenum">
              <a:rPr lang="en-NG" smtClean="0"/>
              <a:t>‹#›</a:t>
            </a:fld>
            <a:endParaRPr lang="en-NG"/>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7727720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F3E1D7-E591-4E27-A12F-DD8512843B51}" type="datetimeFigureOut">
              <a:rPr lang="en-NG" smtClean="0"/>
              <a:t>05/05/2026</a:t>
            </a:fld>
            <a:endParaRPr lang="en-NG"/>
          </a:p>
        </p:txBody>
      </p:sp>
      <p:sp>
        <p:nvSpPr>
          <p:cNvPr id="5" name="Footer Placeholder 4"/>
          <p:cNvSpPr>
            <a:spLocks noGrp="1"/>
          </p:cNvSpPr>
          <p:nvPr>
            <p:ph type="ftr" sz="quarter" idx="11"/>
          </p:nvPr>
        </p:nvSpPr>
        <p:spPr/>
        <p:txBody>
          <a:bodyPr/>
          <a:lstStyle/>
          <a:p>
            <a:endParaRPr lang="en-NG"/>
          </a:p>
        </p:txBody>
      </p:sp>
      <p:sp>
        <p:nvSpPr>
          <p:cNvPr id="6" name="Slide Number Placeholder 5"/>
          <p:cNvSpPr>
            <a:spLocks noGrp="1"/>
          </p:cNvSpPr>
          <p:nvPr>
            <p:ph type="sldNum" sz="quarter" idx="12"/>
          </p:nvPr>
        </p:nvSpPr>
        <p:spPr/>
        <p:txBody>
          <a:bodyPr/>
          <a:lstStyle/>
          <a:p>
            <a:fld id="{EBD5D7E4-B925-4026-AC57-1A17B15E95AB}" type="slidenum">
              <a:rPr lang="en-NG" smtClean="0"/>
              <a:t>‹#›</a:t>
            </a:fld>
            <a:endParaRPr lang="en-NG"/>
          </a:p>
        </p:txBody>
      </p:sp>
    </p:spTree>
    <p:extLst>
      <p:ext uri="{BB962C8B-B14F-4D97-AF65-F5344CB8AC3E}">
        <p14:creationId xmlns:p14="http://schemas.microsoft.com/office/powerpoint/2010/main" val="3482209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1000">
              <a:srgbClr val="FF0000"/>
            </a:gs>
            <a:gs pos="45000">
              <a:schemeClr val="accent6">
                <a:lumMod val="60000"/>
                <a:lumOff val="40000"/>
              </a:schemeClr>
            </a:gs>
            <a:gs pos="83000">
              <a:schemeClr val="tx1">
                <a:lumMod val="85000"/>
              </a:schemeClr>
            </a:gs>
            <a:gs pos="100000">
              <a:schemeClr val="tx1"/>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0F3E1D7-E591-4E27-A12F-DD8512843B51}" type="datetimeFigureOut">
              <a:rPr lang="en-NG" smtClean="0"/>
              <a:t>05/05/2026</a:t>
            </a:fld>
            <a:endParaRPr lang="en-NG"/>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NG"/>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BD5D7E4-B925-4026-AC57-1A17B15E95AB}" type="slidenum">
              <a:rPr lang="en-NG" smtClean="0"/>
              <a:t>‹#›</a:t>
            </a:fld>
            <a:endParaRPr lang="en-NG"/>
          </a:p>
        </p:txBody>
      </p:sp>
    </p:spTree>
    <p:extLst>
      <p:ext uri="{BB962C8B-B14F-4D97-AF65-F5344CB8AC3E}">
        <p14:creationId xmlns:p14="http://schemas.microsoft.com/office/powerpoint/2010/main" val="2202852392"/>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dreamstime.com/surreal-cross-shadowy-night-ai-generated-landscape-mystery-solitude-lost-inky-blackness-solitary-stands-image352784727"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flickr.com/photos/gsfc/49930946743/" TargetMode="External"/><Relationship Id="rId2" Type="http://schemas.openxmlformats.org/officeDocument/2006/relationships/image" Target="../media/image5.jpg"/><Relationship Id="rId1" Type="http://schemas.openxmlformats.org/officeDocument/2006/relationships/slideLayout" Target="../slideLayouts/slideLayout4.xml"/><Relationship Id="rId4" Type="http://schemas.openxmlformats.org/officeDocument/2006/relationships/hyperlink" Target="https://creativecommons.org/licenses/by/3.0/"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pxhere.com/en/photo/91475" TargetMode="External"/><Relationship Id="rId3" Type="http://schemas.openxmlformats.org/officeDocument/2006/relationships/hyperlink" Target="https://biz.libretexts.org/Courses/Lumen_Learning/Organizational_Behavior_Human_Relations_(Lumen)/01:_Introduction_to_Organizational_Behavior/1.03:_Outsourcing" TargetMode="External"/><Relationship Id="rId7" Type="http://schemas.openxmlformats.org/officeDocument/2006/relationships/image" Target="../media/image8.jpg"/><Relationship Id="rId12" Type="http://schemas.openxmlformats.org/officeDocument/2006/relationships/hyperlink" Target="https://pxhere.com/en/photo/729164" TargetMode="External"/><Relationship Id="rId2" Type="http://schemas.openxmlformats.org/officeDocument/2006/relationships/image" Target="../media/image6.jpg"/><Relationship Id="rId1" Type="http://schemas.openxmlformats.org/officeDocument/2006/relationships/slideLayout" Target="../slideLayouts/slideLayout4.xml"/><Relationship Id="rId6" Type="http://schemas.openxmlformats.org/officeDocument/2006/relationships/hyperlink" Target="https://pxhere.com/en/photo/957142" TargetMode="External"/><Relationship Id="rId11" Type="http://schemas.openxmlformats.org/officeDocument/2006/relationships/image" Target="../media/image10.jpg"/><Relationship Id="rId5" Type="http://schemas.openxmlformats.org/officeDocument/2006/relationships/image" Target="../media/image7.jpg"/><Relationship Id="rId10" Type="http://schemas.openxmlformats.org/officeDocument/2006/relationships/hyperlink" Target="https://suchscience.net/birds/" TargetMode="External"/><Relationship Id="rId4" Type="http://schemas.openxmlformats.org/officeDocument/2006/relationships/hyperlink" Target="https://creativecommons.org/licenses/by/3.0/" TargetMode="External"/><Relationship Id="rId9" Type="http://schemas.openxmlformats.org/officeDocument/2006/relationships/image" Target="../media/image9.jpg"/></Relationships>
</file>

<file path=ppt/slides/_rels/slide4.xml.rels><?xml version="1.0" encoding="UTF-8" standalone="yes"?>
<Relationships xmlns="http://schemas.openxmlformats.org/package/2006/relationships"><Relationship Id="rId8" Type="http://schemas.openxmlformats.org/officeDocument/2006/relationships/image" Target="../media/image14.jpg"/><Relationship Id="rId13" Type="http://schemas.openxmlformats.org/officeDocument/2006/relationships/hyperlink" Target="https://www.publicdomainpictures.net/en/view-image.php?image=745093&amp;picture=nativity-scene-joseph-mary-jesus" TargetMode="External"/><Relationship Id="rId3" Type="http://schemas.openxmlformats.org/officeDocument/2006/relationships/hyperlink" Target="https://www.freepik.com/premium-ai-image/cross-with-rising-sun-sky-plants_263767843.htm" TargetMode="External"/><Relationship Id="rId7" Type="http://schemas.openxmlformats.org/officeDocument/2006/relationships/hyperlink" Target="https://ar.inspiredpencil.com/pictures-2023/people-in-jesus-time" TargetMode="External"/><Relationship Id="rId12" Type="http://schemas.openxmlformats.org/officeDocument/2006/relationships/image" Target="../media/image16.jpg"/><Relationship Id="rId2" Type="http://schemas.openxmlformats.org/officeDocument/2006/relationships/image" Target="../media/image11.jpg"/><Relationship Id="rId1" Type="http://schemas.openxmlformats.org/officeDocument/2006/relationships/slideLayout" Target="../slideLayouts/slideLayout7.xml"/><Relationship Id="rId6" Type="http://schemas.openxmlformats.org/officeDocument/2006/relationships/image" Target="../media/image13.jpeg"/><Relationship Id="rId11" Type="http://schemas.openxmlformats.org/officeDocument/2006/relationships/hyperlink" Target="https://www.womansworld.com/posts/comfort/the-chosen-season-4" TargetMode="External"/><Relationship Id="rId5" Type="http://schemas.openxmlformats.org/officeDocument/2006/relationships/hyperlink" Target="https://fr.freepik.com/photos-premium/jesus-parlant-ses-disciples_158862562.htm" TargetMode="External"/><Relationship Id="rId10" Type="http://schemas.openxmlformats.org/officeDocument/2006/relationships/image" Target="../media/image15.jpg"/><Relationship Id="rId4" Type="http://schemas.openxmlformats.org/officeDocument/2006/relationships/image" Target="../media/image12.jpg"/><Relationship Id="rId9" Type="http://schemas.openxmlformats.org/officeDocument/2006/relationships/hyperlink" Target="https://www.etsy.com/listing/1625561938/jesus-leading-child-watercolor-poster"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hyperlink" Target="https://stock.adobe.com/images/resurrection-of-jesus-christ-empty-tomb-jesus-coming-out-of-the-tomb-cricifix-religion-and-the-bible-easter-or-resurrection-concept-generative-ai/583797658" TargetMode="External"/><Relationship Id="rId7" Type="http://schemas.openxmlformats.org/officeDocument/2006/relationships/hyperlink" Target="https://asiapacificreport.nz/2017/12/22/true-christmas-story-what-history-really-tells-us-about-the-birth-of-jesus/" TargetMode="External"/><Relationship Id="rId2" Type="http://schemas.openxmlformats.org/officeDocument/2006/relationships/image" Target="../media/image17.jpg"/><Relationship Id="rId1" Type="http://schemas.openxmlformats.org/officeDocument/2006/relationships/slideLayout" Target="../slideLayouts/slideLayout7.xml"/><Relationship Id="rId6" Type="http://schemas.openxmlformats.org/officeDocument/2006/relationships/image" Target="../media/image19.jpg"/><Relationship Id="rId5" Type="http://schemas.openxmlformats.org/officeDocument/2006/relationships/hyperlink" Target="https://www.cinemablend.com/movies/the-resurrection-of-the-christ-what-we-know-mel-gibson-biblical-epic" TargetMode="External"/><Relationship Id="rId4" Type="http://schemas.openxmlformats.org/officeDocument/2006/relationships/image" Target="../media/image18.jpg"/><Relationship Id="rId9" Type="http://schemas.openxmlformats.org/officeDocument/2006/relationships/hyperlink" Target="https://stock.adobe.com/images/jesus-breaking-bread-with-his-disciples-during-the-last-supper-a-scene-of-religious-significance-and-fellowship/888310066" TargetMode="External"/></Relationships>
</file>

<file path=ppt/slides/_rels/slide6.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hyperlink" Target="https://fity.club/lists/y/youth-and-children39s-choir-follen-community-church/" TargetMode="External"/><Relationship Id="rId7" Type="http://schemas.openxmlformats.org/officeDocument/2006/relationships/hyperlink" Target="https://www.pikist.com/free-photo-spztg" TargetMode="External"/><Relationship Id="rId2" Type="http://schemas.openxmlformats.org/officeDocument/2006/relationships/image" Target="../media/image21.jpg"/><Relationship Id="rId1" Type="http://schemas.openxmlformats.org/officeDocument/2006/relationships/slideLayout" Target="../slideLayouts/slideLayout2.xml"/><Relationship Id="rId6" Type="http://schemas.openxmlformats.org/officeDocument/2006/relationships/image" Target="../media/image23.jpg"/><Relationship Id="rId5" Type="http://schemas.openxmlformats.org/officeDocument/2006/relationships/hyperlink" Target="https://www.dreamstime.com/diverse-religious-people-praying-together-image115358409" TargetMode="External"/><Relationship Id="rId4" Type="http://schemas.openxmlformats.org/officeDocument/2006/relationships/image" Target="../media/image22.jpg"/><Relationship Id="rId9" Type="http://schemas.openxmlformats.org/officeDocument/2006/relationships/hyperlink" Target="https://ar.inspiredpencil.com/pictures-2023/youth-praising-god"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animalia-life.club/qa/pictures/catholic-priest-clothing-for-mass" TargetMode="External"/><Relationship Id="rId7" Type="http://schemas.openxmlformats.org/officeDocument/2006/relationships/hyperlink" Target="https://www.artofit.org/image-gallery/382383824626169264/top-10-christian-clothing-brand-for-2023/" TargetMode="External"/><Relationship Id="rId2" Type="http://schemas.openxmlformats.org/officeDocument/2006/relationships/image" Target="../media/image25.jpg"/><Relationship Id="rId1" Type="http://schemas.openxmlformats.org/officeDocument/2006/relationships/slideLayout" Target="../slideLayouts/slideLayout7.xml"/><Relationship Id="rId6" Type="http://schemas.openxmlformats.org/officeDocument/2006/relationships/image" Target="../media/image27.jpg"/><Relationship Id="rId5" Type="http://schemas.openxmlformats.org/officeDocument/2006/relationships/hyperlink" Target="https://animationbible.com/armor-of-god/" TargetMode="External"/><Relationship Id="rId4" Type="http://schemas.openxmlformats.org/officeDocument/2006/relationships/image" Target="../media/image26.jpeg"/></Relationships>
</file>

<file path=ppt/slides/_rels/slide8.xml.rels><?xml version="1.0" encoding="UTF-8" standalone="yes"?>
<Relationships xmlns="http://schemas.openxmlformats.org/package/2006/relationships"><Relationship Id="rId3" Type="http://schemas.openxmlformats.org/officeDocument/2006/relationships/hyperlink" Target="https://catholiconline.news/advent/what-is-the-feast-of-the-seven-fishes-and-why-does-it-matter-on-christmas-eve/" TargetMode="External"/><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www.rawpixel.com/search/open%20bible%20book?page=1&amp;sort=curated" TargetMode="External"/><Relationship Id="rId7" Type="http://schemas.openxmlformats.org/officeDocument/2006/relationships/hyperlink" Target="https://www.vecteezy.com/free-photos/holy-spirit-dove" TargetMode="External"/><Relationship Id="rId2" Type="http://schemas.openxmlformats.org/officeDocument/2006/relationships/image" Target="../media/image29.jpg"/><Relationship Id="rId1" Type="http://schemas.openxmlformats.org/officeDocument/2006/relationships/slideLayout" Target="../slideLayouts/slideLayout7.xml"/><Relationship Id="rId6" Type="http://schemas.openxmlformats.org/officeDocument/2006/relationships/image" Target="../media/image31.jpg"/><Relationship Id="rId5" Type="http://schemas.openxmlformats.org/officeDocument/2006/relationships/hyperlink" Target="https://www.gogremlins.com/2022/12/07/healing-rosary/" TargetMode="External"/><Relationship Id="rId4" Type="http://schemas.openxmlformats.org/officeDocument/2006/relationships/image" Target="../media/image30.jpg"/></Relationships>
</file>

<file path=ppt/slides/_rels/slide10.xml.rels><?xml version="1.0" encoding="UTF-8" standalone="yes"?>
<Relationships xmlns="http://schemas.openxmlformats.org/package/2006/relationships"><Relationship Id="rId8" Type="http://schemas.openxmlformats.org/officeDocument/2006/relationships/image" Target="../media/image34.jpg"/><Relationship Id="rId3" Type="http://schemas.openxmlformats.org/officeDocument/2006/relationships/hyperlink" Target="https://www.dreamstime.com/asian-elderly-having-faith-to-lord-god-reading-bible-outdoor-kid-image238047644" TargetMode="External"/><Relationship Id="rId7" Type="http://schemas.openxmlformats.org/officeDocument/2006/relationships/hyperlink" Target="https://creativecommons.org/licenses/by-sa/3.0/" TargetMode="External"/><Relationship Id="rId2" Type="http://schemas.openxmlformats.org/officeDocument/2006/relationships/image" Target="../media/image32.jpg"/><Relationship Id="rId1" Type="http://schemas.openxmlformats.org/officeDocument/2006/relationships/slideLayout" Target="../slideLayouts/slideLayout7.xml"/><Relationship Id="rId6" Type="http://schemas.openxmlformats.org/officeDocument/2006/relationships/hyperlink" Target="https://courses.lumenlearning.com/suny-jeffersoncc-sta101/chapter/groups-roles/" TargetMode="External"/><Relationship Id="rId11" Type="http://schemas.openxmlformats.org/officeDocument/2006/relationships/image" Target="../media/image35.jpg"/><Relationship Id="rId5" Type="http://schemas.openxmlformats.org/officeDocument/2006/relationships/hyperlink" Target="https://www.istockphoto.com/photos/bible-study-group" TargetMode="External"/><Relationship Id="rId10" Type="http://schemas.openxmlformats.org/officeDocument/2006/relationships/hyperlink" Target="https://creativecommons.org/licenses/by/3.0/" TargetMode="External"/><Relationship Id="rId4" Type="http://schemas.openxmlformats.org/officeDocument/2006/relationships/image" Target="../media/image33.jpg"/><Relationship Id="rId9" Type="http://schemas.openxmlformats.org/officeDocument/2006/relationships/hyperlink" Target="https://courses.lumenlearning.com/suny-mcc-cos2master/chapter/diversity-and-accessibility/"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stock.adobe.com/images/jesus-reaching-out-his-hand-against-dark-background-resurrected-jesus-christ-reaching-out-hand-and-praying/765919342" TargetMode="External"/><Relationship Id="rId2" Type="http://schemas.openxmlformats.org/officeDocument/2006/relationships/image" Target="../media/image36.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45970DF-C4EF-C708-F364-2214E366050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1"/>
            <a:ext cx="12192000" cy="6858001"/>
          </a:xfrm>
          <a:prstGeom prst="rect">
            <a:avLst/>
          </a:prstGeom>
        </p:spPr>
      </p:pic>
      <p:sp>
        <p:nvSpPr>
          <p:cNvPr id="2" name="Title 1">
            <a:extLst>
              <a:ext uri="{FF2B5EF4-FFF2-40B4-BE49-F238E27FC236}">
                <a16:creationId xmlns:a16="http://schemas.microsoft.com/office/drawing/2014/main" id="{F26716A5-E54A-07CD-D733-1F8EA6255C0D}"/>
              </a:ext>
            </a:extLst>
          </p:cNvPr>
          <p:cNvSpPr>
            <a:spLocks noGrp="1"/>
          </p:cNvSpPr>
          <p:nvPr>
            <p:ph type="ctrTitle"/>
          </p:nvPr>
        </p:nvSpPr>
        <p:spPr>
          <a:xfrm>
            <a:off x="1524000" y="2520156"/>
            <a:ext cx="9144000" cy="2387600"/>
          </a:xfrm>
        </p:spPr>
        <p:txBody>
          <a:bodyPr>
            <a:normAutofit/>
          </a:bodyPr>
          <a:lstStyle/>
          <a:p>
            <a:r>
              <a:rPr lang="en-US" sz="9600" dirty="0">
                <a:solidFill>
                  <a:schemeClr val="bg1"/>
                </a:solidFill>
                <a:latin typeface="Algerian" panose="04020705040A02060702" pitchFamily="82" charset="0"/>
              </a:rPr>
              <a:t>CHRISTIANITY</a:t>
            </a:r>
            <a:endParaRPr lang="en-NG" sz="9600" dirty="0">
              <a:solidFill>
                <a:schemeClr val="bg1"/>
              </a:solidFill>
              <a:latin typeface="Algerian" panose="04020705040A02060702" pitchFamily="82" charset="0"/>
            </a:endParaRPr>
          </a:p>
        </p:txBody>
      </p:sp>
      <p:sp>
        <p:nvSpPr>
          <p:cNvPr id="3" name="Subtitle 2">
            <a:extLst>
              <a:ext uri="{FF2B5EF4-FFF2-40B4-BE49-F238E27FC236}">
                <a16:creationId xmlns:a16="http://schemas.microsoft.com/office/drawing/2014/main" id="{5CB05A99-31AC-5A9C-0496-1978A8E065C7}"/>
              </a:ext>
            </a:extLst>
          </p:cNvPr>
          <p:cNvSpPr>
            <a:spLocks noGrp="1"/>
          </p:cNvSpPr>
          <p:nvPr>
            <p:ph type="subTitle" idx="1"/>
          </p:nvPr>
        </p:nvSpPr>
        <p:spPr>
          <a:xfrm>
            <a:off x="1524000" y="4907756"/>
            <a:ext cx="9144000" cy="1655762"/>
          </a:xfrm>
        </p:spPr>
        <p:txBody>
          <a:bodyPr>
            <a:normAutofit/>
          </a:bodyPr>
          <a:lstStyle/>
          <a:p>
            <a:r>
              <a:rPr lang="en-US" sz="3600" dirty="0">
                <a:solidFill>
                  <a:schemeClr val="bg1"/>
                </a:solidFill>
                <a:latin typeface="Bahnschrift" panose="020B0502040204020203" pitchFamily="34" charset="0"/>
              </a:rPr>
              <a:t>ONE FAITH, MANY POSSIBILITIES</a:t>
            </a:r>
            <a:endParaRPr lang="en-NG" sz="3600" dirty="0">
              <a:solidFill>
                <a:schemeClr val="bg1"/>
              </a:solidFill>
              <a:latin typeface="Bahnschrift" panose="020B0502040204020203" pitchFamily="34" charset="0"/>
            </a:endParaRPr>
          </a:p>
        </p:txBody>
      </p:sp>
    </p:spTree>
    <p:extLst>
      <p:ext uri="{BB962C8B-B14F-4D97-AF65-F5344CB8AC3E}">
        <p14:creationId xmlns:p14="http://schemas.microsoft.com/office/powerpoint/2010/main" val="30939191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1EAE2-1F32-45A5-809A-78274D920DE2}"/>
              </a:ext>
            </a:extLst>
          </p:cNvPr>
          <p:cNvSpPr>
            <a:spLocks noGrp="1"/>
          </p:cNvSpPr>
          <p:nvPr>
            <p:ph type="title"/>
          </p:nvPr>
        </p:nvSpPr>
        <p:spPr>
          <a:xfrm>
            <a:off x="0" y="365125"/>
            <a:ext cx="12084148" cy="1325563"/>
          </a:xfrm>
        </p:spPr>
        <p:txBody>
          <a:bodyPr>
            <a:normAutofit/>
          </a:bodyPr>
          <a:lstStyle/>
          <a:p>
            <a:r>
              <a:rPr lang="en-NG" sz="5400" b="1" dirty="0">
                <a:solidFill>
                  <a:schemeClr val="accent2">
                    <a:lumMod val="75000"/>
                  </a:schemeClr>
                </a:solidFill>
                <a:latin typeface="Bodoni Bk BT" panose="02070603070706020303" pitchFamily="18" charset="0"/>
              </a:rPr>
              <a:t>THE VOID</a:t>
            </a:r>
            <a:r>
              <a:rPr lang="en-US" sz="5400" b="1" dirty="0">
                <a:solidFill>
                  <a:schemeClr val="accent2">
                    <a:lumMod val="75000"/>
                  </a:schemeClr>
                </a:solidFill>
                <a:latin typeface="Bodoni Bk BT" panose="02070603070706020303" pitchFamily="18" charset="0"/>
              </a:rPr>
              <a:t>: BEFORE THE BEGINNING</a:t>
            </a:r>
            <a:endParaRPr lang="en-NG" sz="5400" dirty="0">
              <a:solidFill>
                <a:schemeClr val="accent2">
                  <a:lumMod val="75000"/>
                </a:schemeClr>
              </a:solidFill>
              <a:latin typeface="Bodoni Bk BT" panose="02070603070706020303" pitchFamily="18" charset="0"/>
            </a:endParaRPr>
          </a:p>
        </p:txBody>
      </p:sp>
      <p:pic>
        <p:nvPicPr>
          <p:cNvPr id="7" name="Content Placeholder 6">
            <a:extLst>
              <a:ext uri="{FF2B5EF4-FFF2-40B4-BE49-F238E27FC236}">
                <a16:creationId xmlns:a16="http://schemas.microsoft.com/office/drawing/2014/main" id="{6B7B0BEA-8E08-DA78-D766-D1C942873AC8}"/>
              </a:ext>
            </a:extLst>
          </p:cNvPr>
          <p:cNvPicPr>
            <a:picLocks noGrp="1" noChangeAspect="1"/>
          </p:cNvPicPr>
          <p:nvPr>
            <p:ph sz="half"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15032"/>
            <a:ext cx="12192000" cy="6858000"/>
          </a:xfrm>
        </p:spPr>
      </p:pic>
      <p:sp>
        <p:nvSpPr>
          <p:cNvPr id="4" name="Content Placeholder 3">
            <a:extLst>
              <a:ext uri="{FF2B5EF4-FFF2-40B4-BE49-F238E27FC236}">
                <a16:creationId xmlns:a16="http://schemas.microsoft.com/office/drawing/2014/main" id="{A2ACC7FB-3FEB-3C6C-29A3-CDB472EBDB8F}"/>
              </a:ext>
            </a:extLst>
          </p:cNvPr>
          <p:cNvSpPr>
            <a:spLocks noGrp="1"/>
          </p:cNvSpPr>
          <p:nvPr>
            <p:ph sz="half" idx="2"/>
          </p:nvPr>
        </p:nvSpPr>
        <p:spPr>
          <a:xfrm>
            <a:off x="731520" y="1491175"/>
            <a:ext cx="10622280" cy="4685788"/>
          </a:xfrm>
        </p:spPr>
        <p:txBody>
          <a:bodyPr>
            <a:normAutofit lnSpcReduction="10000"/>
          </a:bodyPr>
          <a:lstStyle/>
          <a:p>
            <a:pPr marL="0" indent="0">
              <a:buNone/>
            </a:pPr>
            <a:r>
              <a:rPr lang="en-US" sz="3600" dirty="0">
                <a:solidFill>
                  <a:schemeClr val="accent2">
                    <a:lumMod val="40000"/>
                    <a:lumOff val="60000"/>
                  </a:schemeClr>
                </a:solidFill>
              </a:rPr>
              <a:t>Before the beginning, Christians believe there was no universe at all—no matter, space, or even time—only God, who is eternal and not bound by creation. This idea means that “before” creation is not a normal moment in time, but a state where only God existed. According to the Book of Genesis, God created the world out of nothing, showing His absolute power. The beginning of the world, therefore, marks the start of time and reality as humans understand it.</a:t>
            </a:r>
          </a:p>
          <a:p>
            <a:endParaRPr lang="en-NG" dirty="0"/>
          </a:p>
        </p:txBody>
      </p:sp>
      <p:sp>
        <p:nvSpPr>
          <p:cNvPr id="8" name="TextBox 7">
            <a:extLst>
              <a:ext uri="{FF2B5EF4-FFF2-40B4-BE49-F238E27FC236}">
                <a16:creationId xmlns:a16="http://schemas.microsoft.com/office/drawing/2014/main" id="{97438E39-85FB-A3BF-EF4B-D0C0343F2B4C}"/>
              </a:ext>
            </a:extLst>
          </p:cNvPr>
          <p:cNvSpPr txBox="1"/>
          <p:nvPr/>
        </p:nvSpPr>
        <p:spPr>
          <a:xfrm>
            <a:off x="1047750" y="6015831"/>
            <a:ext cx="4762500" cy="230832"/>
          </a:xfrm>
          <a:prstGeom prst="rect">
            <a:avLst/>
          </a:prstGeom>
          <a:noFill/>
        </p:spPr>
        <p:txBody>
          <a:bodyPr wrap="square" rtlCol="0">
            <a:spAutoFit/>
          </a:bodyPr>
          <a:lstStyle/>
          <a:p>
            <a:r>
              <a:rPr lang="en-NG" sz="900">
                <a:hlinkClick r:id="rId3" tooltip="https://www.flickr.com/photos/gsfc/49930946743/"/>
              </a:rPr>
              <a:t>This Photo</a:t>
            </a:r>
            <a:r>
              <a:rPr lang="en-NG" sz="900"/>
              <a:t> by Unknown Author is licensed under </a:t>
            </a:r>
            <a:r>
              <a:rPr lang="en-NG" sz="900">
                <a:hlinkClick r:id="rId4" tooltip="https://creativecommons.org/licenses/by/3.0/"/>
              </a:rPr>
              <a:t>CC BY</a:t>
            </a:r>
            <a:endParaRPr lang="en-NG" sz="900"/>
          </a:p>
        </p:txBody>
      </p:sp>
    </p:spTree>
    <p:extLst>
      <p:ext uri="{BB962C8B-B14F-4D97-AF65-F5344CB8AC3E}">
        <p14:creationId xmlns:p14="http://schemas.microsoft.com/office/powerpoint/2010/main" val="1780237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B35E179A-01EB-AB99-A2B8-7B729264FE1F}"/>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0"/>
            <a:ext cx="12191999" cy="6858000"/>
          </a:xfrm>
        </p:spPr>
      </p:pic>
      <p:sp>
        <p:nvSpPr>
          <p:cNvPr id="2" name="Title 1">
            <a:extLst>
              <a:ext uri="{FF2B5EF4-FFF2-40B4-BE49-F238E27FC236}">
                <a16:creationId xmlns:a16="http://schemas.microsoft.com/office/drawing/2014/main" id="{41E1617A-BD43-F5AD-1147-8AED613A5E7C}"/>
              </a:ext>
            </a:extLst>
          </p:cNvPr>
          <p:cNvSpPr>
            <a:spLocks noGrp="1"/>
          </p:cNvSpPr>
          <p:nvPr>
            <p:ph type="title"/>
          </p:nvPr>
        </p:nvSpPr>
        <p:spPr>
          <a:xfrm>
            <a:off x="685801" y="0"/>
            <a:ext cx="10131425" cy="1251113"/>
          </a:xfrm>
        </p:spPr>
        <p:txBody>
          <a:bodyPr>
            <a:normAutofit/>
          </a:bodyPr>
          <a:lstStyle/>
          <a:p>
            <a:pPr algn="ctr"/>
            <a:r>
              <a:rPr lang="en-NG" sz="5400" b="1" dirty="0">
                <a:latin typeface="Bell MT" panose="02020503060305020303" pitchFamily="18" charset="0"/>
              </a:rPr>
              <a:t>CREATION UNFOLDS </a:t>
            </a:r>
            <a:endParaRPr lang="en-NG" sz="5400" dirty="0">
              <a:latin typeface="Bell MT" panose="02020503060305020303" pitchFamily="18" charset="0"/>
            </a:endParaRPr>
          </a:p>
        </p:txBody>
      </p:sp>
      <p:sp>
        <p:nvSpPr>
          <p:cNvPr id="3" name="Content Placeholder 2">
            <a:extLst>
              <a:ext uri="{FF2B5EF4-FFF2-40B4-BE49-F238E27FC236}">
                <a16:creationId xmlns:a16="http://schemas.microsoft.com/office/drawing/2014/main" id="{2A8FD683-FC8C-7EB1-B2DC-E4007808CFA6}"/>
              </a:ext>
            </a:extLst>
          </p:cNvPr>
          <p:cNvSpPr>
            <a:spLocks noGrp="1"/>
          </p:cNvSpPr>
          <p:nvPr>
            <p:ph sz="half" idx="1"/>
          </p:nvPr>
        </p:nvSpPr>
        <p:spPr>
          <a:xfrm>
            <a:off x="305973" y="1012874"/>
            <a:ext cx="5656555" cy="5584874"/>
          </a:xfrm>
        </p:spPr>
        <p:txBody>
          <a:bodyPr>
            <a:normAutofit fontScale="92500" lnSpcReduction="10000"/>
          </a:bodyPr>
          <a:lstStyle/>
          <a:p>
            <a:r>
              <a:rPr lang="en-US" sz="2300" b="1" dirty="0"/>
              <a:t>The Christian creation story, found in the Book of Genesis The Christian creation story, found in the Book of Genesis, explains how the world began with purpose. In the beginning, God created the universe in six days: light and darkness, the sky, land and plants, the sun, moon and stars, animals, and finally humans—Adam and Eve—who were made in His image. They were given free will and lived in the Garden of Eden, but disobeyed God by eating from the forbidden tree. This event, known as the Fall, brought sin and suffering into the world. On the seventh day, God rested, establishing a pattern of rest. The story is not just about creation, but about choice, responsibility, and the consequences of human actions. Everything was perfect… until humans made their first bad decision </a:t>
            </a:r>
          </a:p>
          <a:p>
            <a:endParaRPr lang="en-US" b="1" dirty="0">
              <a:solidFill>
                <a:schemeClr val="tx1">
                  <a:lumMod val="95000"/>
                  <a:lumOff val="5000"/>
                </a:schemeClr>
              </a:solidFill>
            </a:endParaRPr>
          </a:p>
          <a:p>
            <a:endParaRPr lang="en-NG" dirty="0"/>
          </a:p>
        </p:txBody>
      </p:sp>
      <p:sp>
        <p:nvSpPr>
          <p:cNvPr id="7" name="TextBox 6">
            <a:extLst>
              <a:ext uri="{FF2B5EF4-FFF2-40B4-BE49-F238E27FC236}">
                <a16:creationId xmlns:a16="http://schemas.microsoft.com/office/drawing/2014/main" id="{FAD79B9C-6066-36F0-57A7-0575556C2518}"/>
              </a:ext>
            </a:extLst>
          </p:cNvPr>
          <p:cNvSpPr txBox="1"/>
          <p:nvPr/>
        </p:nvSpPr>
        <p:spPr>
          <a:xfrm>
            <a:off x="161925" y="5909512"/>
            <a:ext cx="11868150" cy="230832"/>
          </a:xfrm>
          <a:prstGeom prst="rect">
            <a:avLst/>
          </a:prstGeom>
          <a:noFill/>
        </p:spPr>
        <p:txBody>
          <a:bodyPr wrap="square" rtlCol="0">
            <a:spAutoFit/>
          </a:bodyPr>
          <a:lstStyle/>
          <a:p>
            <a:r>
              <a:rPr lang="en-NG" sz="900">
                <a:hlinkClick r:id="rId3" tooltip="https://biz.libretexts.org/Courses/Lumen_Learning/Organizational_Behavior_Human_Relations_(Lumen)/01:_Introduction_to_Organizational_Behavior/1.03:_Outsourcing"/>
              </a:rPr>
              <a:t>This Photo</a:t>
            </a:r>
            <a:r>
              <a:rPr lang="en-NG" sz="900"/>
              <a:t> by Unknown Author is licensed under </a:t>
            </a:r>
            <a:r>
              <a:rPr lang="en-NG" sz="900">
                <a:hlinkClick r:id="rId4" tooltip="https://creativecommons.org/licenses/by/3.0/"/>
              </a:rPr>
              <a:t>CC BY</a:t>
            </a:r>
            <a:endParaRPr lang="en-NG" sz="900"/>
          </a:p>
        </p:txBody>
      </p:sp>
      <p:pic>
        <p:nvPicPr>
          <p:cNvPr id="13" name="Picture 12">
            <a:extLst>
              <a:ext uri="{FF2B5EF4-FFF2-40B4-BE49-F238E27FC236}">
                <a16:creationId xmlns:a16="http://schemas.microsoft.com/office/drawing/2014/main" id="{B64ADA54-95A7-F824-9F83-FA275C3EDC69}"/>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553678" y="858296"/>
            <a:ext cx="4476397" cy="2570704"/>
          </a:xfrm>
          <a:prstGeom prst="rect">
            <a:avLst/>
          </a:prstGeom>
        </p:spPr>
      </p:pic>
      <p:pic>
        <p:nvPicPr>
          <p:cNvPr id="9" name="Picture 8">
            <a:extLst>
              <a:ext uri="{FF2B5EF4-FFF2-40B4-BE49-F238E27FC236}">
                <a16:creationId xmlns:a16="http://schemas.microsoft.com/office/drawing/2014/main" id="{01A96FC6-454F-656D-0D14-E11AFE161C8B}"/>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5962528" y="1996522"/>
            <a:ext cx="4278898" cy="2245937"/>
          </a:xfrm>
          <a:prstGeom prst="rect">
            <a:avLst/>
          </a:prstGeom>
        </p:spPr>
      </p:pic>
      <p:pic>
        <p:nvPicPr>
          <p:cNvPr id="15" name="Picture 14">
            <a:extLst>
              <a:ext uri="{FF2B5EF4-FFF2-40B4-BE49-F238E27FC236}">
                <a16:creationId xmlns:a16="http://schemas.microsoft.com/office/drawing/2014/main" id="{A56C3E20-1D72-314D-BC48-9C893AEAF946}"/>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8434899" y="3539708"/>
            <a:ext cx="3757101" cy="2245938"/>
          </a:xfrm>
          <a:prstGeom prst="rect">
            <a:avLst/>
          </a:prstGeom>
        </p:spPr>
      </p:pic>
      <p:pic>
        <p:nvPicPr>
          <p:cNvPr id="11" name="Picture 10">
            <a:extLst>
              <a:ext uri="{FF2B5EF4-FFF2-40B4-BE49-F238E27FC236}">
                <a16:creationId xmlns:a16="http://schemas.microsoft.com/office/drawing/2014/main" id="{E8F1D06D-6818-3677-0DF5-A7CF10D30D02}"/>
              </a:ext>
            </a:extLst>
          </p:cNvPr>
          <p:cNvPicPr>
            <a:picLocks noChangeAspect="1"/>
          </p:cNvPicPr>
          <p:nvPr/>
        </p:nvPicPr>
        <p:blipFill>
          <a:blip r:embed="rId11">
            <a:extLst>
              <a:ext uri="{28A0092B-C50C-407E-A947-70E740481C1C}">
                <a14:useLocalDpi xmlns:a14="http://schemas.microsoft.com/office/drawing/2010/main" val="0"/>
              </a:ext>
              <a:ext uri="{837473B0-CC2E-450A-ABE3-18F120FF3D39}">
                <a1611:picAttrSrcUrl xmlns:a1611="http://schemas.microsoft.com/office/drawing/2016/11/main" r:id="rId12"/>
              </a:ext>
            </a:extLst>
          </a:blip>
          <a:stretch>
            <a:fillRect/>
          </a:stretch>
        </p:blipFill>
        <p:spPr>
          <a:xfrm>
            <a:off x="5800109" y="4462519"/>
            <a:ext cx="3447515" cy="2245937"/>
          </a:xfrm>
          <a:prstGeom prst="rect">
            <a:avLst/>
          </a:prstGeom>
        </p:spPr>
      </p:pic>
    </p:spTree>
    <p:extLst>
      <p:ext uri="{BB962C8B-B14F-4D97-AF65-F5344CB8AC3E}">
        <p14:creationId xmlns:p14="http://schemas.microsoft.com/office/powerpoint/2010/main" val="2462232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572CF72-DBFD-B39D-799D-219B3BD9BB4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 y="0"/>
            <a:ext cx="12191999" cy="6858000"/>
          </a:xfrm>
          <a:prstGeom prst="rect">
            <a:avLst/>
          </a:prstGeom>
        </p:spPr>
      </p:pic>
      <p:sp>
        <p:nvSpPr>
          <p:cNvPr id="6" name="TextBox 5">
            <a:extLst>
              <a:ext uri="{FF2B5EF4-FFF2-40B4-BE49-F238E27FC236}">
                <a16:creationId xmlns:a16="http://schemas.microsoft.com/office/drawing/2014/main" id="{8B348ABC-5AE7-7333-3AA7-4C70DA4D28C1}"/>
              </a:ext>
            </a:extLst>
          </p:cNvPr>
          <p:cNvSpPr txBox="1"/>
          <p:nvPr/>
        </p:nvSpPr>
        <p:spPr>
          <a:xfrm>
            <a:off x="1097281" y="168812"/>
            <a:ext cx="10663310" cy="1015663"/>
          </a:xfrm>
          <a:prstGeom prst="rect">
            <a:avLst/>
          </a:prstGeom>
          <a:noFill/>
        </p:spPr>
        <p:txBody>
          <a:bodyPr wrap="square" rtlCol="0">
            <a:spAutoFit/>
          </a:bodyPr>
          <a:lstStyle/>
          <a:p>
            <a:r>
              <a:rPr lang="en-NG" sz="6000" b="1" dirty="0">
                <a:latin typeface="Bahnschrift Condensed" panose="020B0502040204020203" pitchFamily="34" charset="0"/>
              </a:rPr>
              <a:t>THE ARRIVAL OF A FIGURE </a:t>
            </a:r>
            <a:endParaRPr lang="en-NG" sz="6000" dirty="0">
              <a:latin typeface="Bahnschrift Condensed" panose="020B0502040204020203" pitchFamily="34" charset="0"/>
            </a:endParaRPr>
          </a:p>
        </p:txBody>
      </p:sp>
      <p:sp>
        <p:nvSpPr>
          <p:cNvPr id="7" name="TextBox 6">
            <a:extLst>
              <a:ext uri="{FF2B5EF4-FFF2-40B4-BE49-F238E27FC236}">
                <a16:creationId xmlns:a16="http://schemas.microsoft.com/office/drawing/2014/main" id="{F3B9E2CD-2E21-0958-BC9F-B165565E7034}"/>
              </a:ext>
            </a:extLst>
          </p:cNvPr>
          <p:cNvSpPr txBox="1"/>
          <p:nvPr/>
        </p:nvSpPr>
        <p:spPr>
          <a:xfrm>
            <a:off x="154745" y="1184475"/>
            <a:ext cx="7357403" cy="5539978"/>
          </a:xfrm>
          <a:prstGeom prst="rect">
            <a:avLst/>
          </a:prstGeom>
          <a:noFill/>
        </p:spPr>
        <p:txBody>
          <a:bodyPr wrap="square" rtlCol="0">
            <a:spAutoFit/>
          </a:bodyPr>
          <a:lstStyle/>
          <a:p>
            <a:r>
              <a:rPr lang="en-US" sz="2800" dirty="0">
                <a:solidFill>
                  <a:schemeClr val="bg1"/>
                </a:solidFill>
              </a:rPr>
              <a:t>The birth of Jesus Christ, celebrated at Christmas, marks the moment Christians believe God entered the world in human form. Born in humble circumstances in Bethlehem to Mary and Joseph, His arrival fulfilled longstanding prophecies of a Savior. For Christians, His coming brought hope, love, and the promise of salvation, transforming lives by teaching compassion, forgiveness, and faith. His birth is seen not just as a historical event, but as the beginning of a new relationship between God and humanity, shaping Christian beliefs and practices to this day.</a:t>
            </a:r>
          </a:p>
          <a:p>
            <a:endParaRPr lang="en-NG" dirty="0"/>
          </a:p>
        </p:txBody>
      </p:sp>
      <p:pic>
        <p:nvPicPr>
          <p:cNvPr id="9" name="Picture 8">
            <a:extLst>
              <a:ext uri="{FF2B5EF4-FFF2-40B4-BE49-F238E27FC236}">
                <a16:creationId xmlns:a16="http://schemas.microsoft.com/office/drawing/2014/main" id="{91756045-2C62-B009-9311-AA7536D35D92}"/>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9221947" y="150911"/>
            <a:ext cx="3012088" cy="2318054"/>
          </a:xfrm>
          <a:prstGeom prst="rect">
            <a:avLst/>
          </a:prstGeom>
        </p:spPr>
      </p:pic>
      <p:pic>
        <p:nvPicPr>
          <p:cNvPr id="15" name="Picture 14">
            <a:extLst>
              <a:ext uri="{FF2B5EF4-FFF2-40B4-BE49-F238E27FC236}">
                <a16:creationId xmlns:a16="http://schemas.microsoft.com/office/drawing/2014/main" id="{FD58BC20-D025-4EFC-E288-C72C24543449}"/>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526735" y="168812"/>
            <a:ext cx="3029984" cy="3085356"/>
          </a:xfrm>
          <a:prstGeom prst="rect">
            <a:avLst/>
          </a:prstGeom>
        </p:spPr>
      </p:pic>
      <p:pic>
        <p:nvPicPr>
          <p:cNvPr id="13" name="Picture 12">
            <a:extLst>
              <a:ext uri="{FF2B5EF4-FFF2-40B4-BE49-F238E27FC236}">
                <a16:creationId xmlns:a16="http://schemas.microsoft.com/office/drawing/2014/main" id="{F419E0FB-9AFD-B04D-88DB-27E0BD5CEB17}"/>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7395750" y="1797366"/>
            <a:ext cx="2405261" cy="3251227"/>
          </a:xfrm>
          <a:prstGeom prst="rect">
            <a:avLst/>
          </a:prstGeom>
        </p:spPr>
      </p:pic>
      <p:pic>
        <p:nvPicPr>
          <p:cNvPr id="11" name="Picture 10">
            <a:extLst>
              <a:ext uri="{FF2B5EF4-FFF2-40B4-BE49-F238E27FC236}">
                <a16:creationId xmlns:a16="http://schemas.microsoft.com/office/drawing/2014/main" id="{D758FA62-7CF7-AAA3-5BE7-5D1C24B76D25}"/>
              </a:ext>
            </a:extLst>
          </p:cNvPr>
          <p:cNvPicPr>
            <a:picLocks noChangeAspect="1"/>
          </p:cNvPicPr>
          <p:nvPr/>
        </p:nvPicPr>
        <p:blipFill>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tretch>
            <a:fillRect/>
          </a:stretch>
        </p:blipFill>
        <p:spPr>
          <a:xfrm>
            <a:off x="7666892" y="4540823"/>
            <a:ext cx="3443119" cy="2335078"/>
          </a:xfrm>
          <a:prstGeom prst="rect">
            <a:avLst/>
          </a:prstGeom>
        </p:spPr>
      </p:pic>
      <p:pic>
        <p:nvPicPr>
          <p:cNvPr id="18" name="Picture 17">
            <a:extLst>
              <a:ext uri="{FF2B5EF4-FFF2-40B4-BE49-F238E27FC236}">
                <a16:creationId xmlns:a16="http://schemas.microsoft.com/office/drawing/2014/main" id="{50695F36-CB78-C355-6E5F-66FE9CDC4874}"/>
              </a:ext>
            </a:extLst>
          </p:cNvPr>
          <p:cNvPicPr>
            <a:picLocks noChangeAspect="1"/>
          </p:cNvPicPr>
          <p:nvPr/>
        </p:nvPicPr>
        <p:blipFill>
          <a:blip r:embed="rId12">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9221947" y="2468965"/>
            <a:ext cx="2970053" cy="2468965"/>
          </a:xfrm>
          <a:prstGeom prst="rect">
            <a:avLst/>
          </a:prstGeom>
        </p:spPr>
      </p:pic>
    </p:spTree>
    <p:extLst>
      <p:ext uri="{BB962C8B-B14F-4D97-AF65-F5344CB8AC3E}">
        <p14:creationId xmlns:p14="http://schemas.microsoft.com/office/powerpoint/2010/main" val="1350035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735C109-BE33-C4E1-E13C-3C2A0C212BBB}"/>
              </a:ext>
            </a:extLst>
          </p:cNvPr>
          <p:cNvSpPr txBox="1"/>
          <p:nvPr/>
        </p:nvSpPr>
        <p:spPr>
          <a:xfrm>
            <a:off x="1899138" y="0"/>
            <a:ext cx="6752493" cy="923330"/>
          </a:xfrm>
          <a:prstGeom prst="rect">
            <a:avLst/>
          </a:prstGeom>
          <a:noFill/>
        </p:spPr>
        <p:txBody>
          <a:bodyPr wrap="square" rtlCol="0">
            <a:spAutoFit/>
          </a:bodyPr>
          <a:lstStyle/>
          <a:p>
            <a:pPr algn="ctr"/>
            <a:r>
              <a:rPr lang="en-NG" sz="5400" b="1" dirty="0">
                <a:solidFill>
                  <a:schemeClr val="bg1"/>
                </a:solidFill>
              </a:rPr>
              <a:t>FESTIVALS</a:t>
            </a:r>
            <a:endParaRPr lang="en-NG" sz="5400" dirty="0">
              <a:solidFill>
                <a:schemeClr val="bg1"/>
              </a:solidFill>
            </a:endParaRPr>
          </a:p>
        </p:txBody>
      </p:sp>
      <p:sp>
        <p:nvSpPr>
          <p:cNvPr id="3" name="TextBox 2">
            <a:extLst>
              <a:ext uri="{FF2B5EF4-FFF2-40B4-BE49-F238E27FC236}">
                <a16:creationId xmlns:a16="http://schemas.microsoft.com/office/drawing/2014/main" id="{21FDA2B7-1812-7BFA-13AD-E3B0358DF5D1}"/>
              </a:ext>
            </a:extLst>
          </p:cNvPr>
          <p:cNvSpPr txBox="1"/>
          <p:nvPr/>
        </p:nvSpPr>
        <p:spPr>
          <a:xfrm>
            <a:off x="0" y="1157136"/>
            <a:ext cx="8046720" cy="5632311"/>
          </a:xfrm>
          <a:prstGeom prst="rect">
            <a:avLst/>
          </a:prstGeom>
          <a:noFill/>
        </p:spPr>
        <p:txBody>
          <a:bodyPr wrap="square" rtlCol="0">
            <a:spAutoFit/>
          </a:bodyPr>
          <a:lstStyle/>
          <a:p>
            <a:r>
              <a:rPr lang="en-US" sz="2400" b="1" dirty="0">
                <a:solidFill>
                  <a:schemeClr val="bg1"/>
                </a:solidFill>
              </a:rPr>
              <a:t>Christian festivals such as Christmas and Easter are widely celebrated around the world, blending deep religious meaning with cultural traditions. Christmas marks the birth of Jesus Christ and symbolizes hope and joy, while Easter commemorates his resurrection, representing sacrifice and new beginnings. Beyond these well-known celebrations, seasons like Advent prepare believers for Christmas through reflection and anticipation, while Lent is a time of sacrifice leading up to Easter. Pentecost marks the coming of the Holy Spirit and the beginning of the Church’s mission. Although many people today celebrate these occasions through food, gifts, and fun activities, their original meanings are deeply rooted in faith and spiritual reflection. These festivals continue to bring people together, reminding them of important values even in a modern, commercialized world. </a:t>
            </a:r>
            <a:endParaRPr lang="en-NG" sz="2400" dirty="0"/>
          </a:p>
        </p:txBody>
      </p:sp>
      <p:pic>
        <p:nvPicPr>
          <p:cNvPr id="7" name="Picture 6">
            <a:extLst>
              <a:ext uri="{FF2B5EF4-FFF2-40B4-BE49-F238E27FC236}">
                <a16:creationId xmlns:a16="http://schemas.microsoft.com/office/drawing/2014/main" id="{A1EBFBAC-D3AD-07EF-7A78-17699B150A2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381586" y="1972995"/>
            <a:ext cx="2810414" cy="3048000"/>
          </a:xfrm>
          <a:prstGeom prst="rect">
            <a:avLst/>
          </a:prstGeom>
        </p:spPr>
      </p:pic>
      <p:pic>
        <p:nvPicPr>
          <p:cNvPr id="5" name="Picture 4">
            <a:extLst>
              <a:ext uri="{FF2B5EF4-FFF2-40B4-BE49-F238E27FC236}">
                <a16:creationId xmlns:a16="http://schemas.microsoft.com/office/drawing/2014/main" id="{9DDE59FE-107B-2862-7202-65A677D5DA55}"/>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153008" y="96103"/>
            <a:ext cx="4038992" cy="2271933"/>
          </a:xfrm>
          <a:prstGeom prst="rect">
            <a:avLst/>
          </a:prstGeom>
        </p:spPr>
      </p:pic>
      <p:pic>
        <p:nvPicPr>
          <p:cNvPr id="9" name="Picture 8">
            <a:extLst>
              <a:ext uri="{FF2B5EF4-FFF2-40B4-BE49-F238E27FC236}">
                <a16:creationId xmlns:a16="http://schemas.microsoft.com/office/drawing/2014/main" id="{7B66A15B-4861-D753-8ED4-4351A242735C}"/>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8382000" y="4543010"/>
            <a:ext cx="3778738" cy="2299483"/>
          </a:xfrm>
          <a:prstGeom prst="rect">
            <a:avLst/>
          </a:prstGeom>
        </p:spPr>
      </p:pic>
      <p:pic>
        <p:nvPicPr>
          <p:cNvPr id="12" name="Picture 11">
            <a:extLst>
              <a:ext uri="{FF2B5EF4-FFF2-40B4-BE49-F238E27FC236}">
                <a16:creationId xmlns:a16="http://schemas.microsoft.com/office/drawing/2014/main" id="{82154521-ACB6-F0F1-2131-A435B7E7A942}"/>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7574291" y="2601842"/>
            <a:ext cx="3212502" cy="1980194"/>
          </a:xfrm>
          <a:prstGeom prst="rect">
            <a:avLst/>
          </a:prstGeom>
        </p:spPr>
      </p:pic>
    </p:spTree>
    <p:extLst>
      <p:ext uri="{BB962C8B-B14F-4D97-AF65-F5344CB8AC3E}">
        <p14:creationId xmlns:p14="http://schemas.microsoft.com/office/powerpoint/2010/main" val="38511626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11000">
              <a:schemeClr val="accent5">
                <a:lumMod val="50000"/>
              </a:schemeClr>
            </a:gs>
            <a:gs pos="45000">
              <a:schemeClr val="accent5">
                <a:lumMod val="60000"/>
                <a:lumOff val="40000"/>
              </a:schemeClr>
            </a:gs>
            <a:gs pos="83000">
              <a:schemeClr val="tx1">
                <a:lumMod val="85000"/>
              </a:schemeClr>
            </a:gs>
            <a:gs pos="100000">
              <a:schemeClr val="tx1"/>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7A986-14F1-5A26-3FA4-F37C11F55B53}"/>
              </a:ext>
            </a:extLst>
          </p:cNvPr>
          <p:cNvSpPr>
            <a:spLocks noGrp="1"/>
          </p:cNvSpPr>
          <p:nvPr>
            <p:ph type="title"/>
          </p:nvPr>
        </p:nvSpPr>
        <p:spPr>
          <a:xfrm>
            <a:off x="3263705" y="281355"/>
            <a:ext cx="3671668" cy="1227666"/>
          </a:xfrm>
        </p:spPr>
        <p:txBody>
          <a:bodyPr>
            <a:normAutofit/>
          </a:bodyPr>
          <a:lstStyle/>
          <a:p>
            <a:pPr algn="r"/>
            <a:r>
              <a:rPr lang="en-NG" sz="6000" b="1" dirty="0">
                <a:solidFill>
                  <a:schemeClr val="bg1"/>
                </a:solidFill>
              </a:rPr>
              <a:t>PRACTICES</a:t>
            </a:r>
            <a:r>
              <a:rPr lang="en-NG" sz="6000" b="1" dirty="0"/>
              <a:t> </a:t>
            </a:r>
            <a:endParaRPr lang="en-NG" sz="6000" dirty="0"/>
          </a:p>
        </p:txBody>
      </p:sp>
      <p:sp>
        <p:nvSpPr>
          <p:cNvPr id="3" name="Content Placeholder 2">
            <a:extLst>
              <a:ext uri="{FF2B5EF4-FFF2-40B4-BE49-F238E27FC236}">
                <a16:creationId xmlns:a16="http://schemas.microsoft.com/office/drawing/2014/main" id="{A23E3866-67FE-4A43-DF6F-C6AFEF5D77BF}"/>
              </a:ext>
            </a:extLst>
          </p:cNvPr>
          <p:cNvSpPr>
            <a:spLocks noGrp="1"/>
          </p:cNvSpPr>
          <p:nvPr>
            <p:ph idx="1"/>
          </p:nvPr>
        </p:nvSpPr>
        <p:spPr>
          <a:xfrm>
            <a:off x="277839" y="2377440"/>
            <a:ext cx="7360918" cy="3371557"/>
          </a:xfrm>
        </p:spPr>
        <p:txBody>
          <a:bodyPr>
            <a:noAutofit/>
          </a:bodyPr>
          <a:lstStyle/>
          <a:p>
            <a:pPr marL="0" indent="0">
              <a:buNone/>
            </a:pPr>
            <a:r>
              <a:rPr lang="en-US" sz="2800" dirty="0">
                <a:solidFill>
                  <a:schemeClr val="bg1"/>
                </a:solidFill>
              </a:rPr>
              <a:t>Christian practices like praying, singing, reading the Bible, and going to church are at the heart of the faith. Praying brings believers closer to God, while singing and worship fill hearts with joy and unite the community. Reading the Bible guides daily life, and sacraments like baptism and communion deepen faith in powerful ways. These practices don’t just follow tradition—they inspire, strengthen, and keep the spirit of Christianity alive, shaping how believers live, love, and connect with one another.</a:t>
            </a:r>
            <a:endParaRPr lang="en-NG" sz="2800" dirty="0">
              <a:solidFill>
                <a:schemeClr val="bg1"/>
              </a:solidFill>
            </a:endParaRPr>
          </a:p>
        </p:txBody>
      </p:sp>
      <p:pic>
        <p:nvPicPr>
          <p:cNvPr id="5" name="Picture 4">
            <a:extLst>
              <a:ext uri="{FF2B5EF4-FFF2-40B4-BE49-F238E27FC236}">
                <a16:creationId xmlns:a16="http://schemas.microsoft.com/office/drawing/2014/main" id="{59980562-7BBB-2561-5F0A-4F9481C6C83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238978" y="74116"/>
            <a:ext cx="3953022" cy="1976511"/>
          </a:xfrm>
          <a:prstGeom prst="rect">
            <a:avLst/>
          </a:prstGeom>
        </p:spPr>
      </p:pic>
      <p:pic>
        <p:nvPicPr>
          <p:cNvPr id="7" name="Picture 6">
            <a:extLst>
              <a:ext uri="{FF2B5EF4-FFF2-40B4-BE49-F238E27FC236}">
                <a16:creationId xmlns:a16="http://schemas.microsoft.com/office/drawing/2014/main" id="{4675EC7F-BD43-B669-7CC3-5C9CF27642E2}"/>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469945" y="1769124"/>
            <a:ext cx="3826412" cy="2403622"/>
          </a:xfrm>
          <a:prstGeom prst="rect">
            <a:avLst/>
          </a:prstGeom>
        </p:spPr>
      </p:pic>
      <p:pic>
        <p:nvPicPr>
          <p:cNvPr id="9" name="Picture 8">
            <a:extLst>
              <a:ext uri="{FF2B5EF4-FFF2-40B4-BE49-F238E27FC236}">
                <a16:creationId xmlns:a16="http://schemas.microsoft.com/office/drawing/2014/main" id="{7A7F25B8-5EF6-C733-D0D7-5783DE11FEEF}"/>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8582465" y="3465513"/>
            <a:ext cx="3609535" cy="1850235"/>
          </a:xfrm>
          <a:prstGeom prst="rect">
            <a:avLst/>
          </a:prstGeom>
        </p:spPr>
      </p:pic>
      <p:pic>
        <p:nvPicPr>
          <p:cNvPr id="11" name="Picture 10">
            <a:extLst>
              <a:ext uri="{FF2B5EF4-FFF2-40B4-BE49-F238E27FC236}">
                <a16:creationId xmlns:a16="http://schemas.microsoft.com/office/drawing/2014/main" id="{A15C9CE5-02D1-621A-4BC6-7A2ADF8A83A6}"/>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7208233" y="4913799"/>
            <a:ext cx="4518649" cy="1816835"/>
          </a:xfrm>
          <a:prstGeom prst="rect">
            <a:avLst/>
          </a:prstGeom>
        </p:spPr>
      </p:pic>
    </p:spTree>
    <p:extLst>
      <p:ext uri="{BB962C8B-B14F-4D97-AF65-F5344CB8AC3E}">
        <p14:creationId xmlns:p14="http://schemas.microsoft.com/office/powerpoint/2010/main" val="9023608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5860FAE-A3ED-A2DE-ABEC-CBB42C8BB223}"/>
              </a:ext>
            </a:extLst>
          </p:cNvPr>
          <p:cNvSpPr txBox="1"/>
          <p:nvPr/>
        </p:nvSpPr>
        <p:spPr>
          <a:xfrm>
            <a:off x="2641210" y="258466"/>
            <a:ext cx="4125351" cy="1015663"/>
          </a:xfrm>
          <a:prstGeom prst="rect">
            <a:avLst/>
          </a:prstGeom>
          <a:noFill/>
        </p:spPr>
        <p:txBody>
          <a:bodyPr wrap="square">
            <a:spAutoFit/>
          </a:bodyPr>
          <a:lstStyle/>
          <a:p>
            <a:r>
              <a:rPr lang="en-NG" sz="6000" b="1" dirty="0">
                <a:effectLst/>
                <a:latin typeface="Calibri" panose="020F0502020204030204" pitchFamily="34" charset="0"/>
                <a:ea typeface="Calibri" panose="020F0502020204030204" pitchFamily="34" charset="0"/>
                <a:cs typeface="Times New Roman" panose="02020603050405020304" pitchFamily="18" charset="0"/>
              </a:rPr>
              <a:t>COSTUMES</a:t>
            </a:r>
            <a:endParaRPr lang="en-NG" sz="6000" dirty="0"/>
          </a:p>
        </p:txBody>
      </p:sp>
      <p:sp>
        <p:nvSpPr>
          <p:cNvPr id="5" name="TextBox 4">
            <a:extLst>
              <a:ext uri="{FF2B5EF4-FFF2-40B4-BE49-F238E27FC236}">
                <a16:creationId xmlns:a16="http://schemas.microsoft.com/office/drawing/2014/main" id="{9B39FCB8-D86A-B067-67C3-1BD067713E14}"/>
              </a:ext>
            </a:extLst>
          </p:cNvPr>
          <p:cNvSpPr txBox="1"/>
          <p:nvPr/>
        </p:nvSpPr>
        <p:spPr>
          <a:xfrm>
            <a:off x="182880" y="1274129"/>
            <a:ext cx="7076049" cy="5170646"/>
          </a:xfrm>
          <a:prstGeom prst="rect">
            <a:avLst/>
          </a:prstGeom>
          <a:noFill/>
        </p:spPr>
        <p:txBody>
          <a:bodyPr wrap="square">
            <a:spAutoFit/>
          </a:bodyPr>
          <a:lstStyle/>
          <a:p>
            <a:r>
              <a:rPr lang="en-US" sz="3000" dirty="0"/>
              <a:t>In Christianity, what people wear isn’t just clothes—it’s like wearing your faith on your sleeve! Priests rock robes and stoles that show their special role, while baptism gowns shout “new beginnings!” during one of life’s biggest moments. During festivals and ceremonies, colorful and sacred outfits make everything feel exciting and holy. These costumes bring tradition to life, spark joy, and help everyone feel connected to God and each other.</a:t>
            </a:r>
            <a:endParaRPr lang="en-NG" sz="3000" dirty="0"/>
          </a:p>
        </p:txBody>
      </p:sp>
      <p:pic>
        <p:nvPicPr>
          <p:cNvPr id="9" name="Picture 8">
            <a:extLst>
              <a:ext uri="{FF2B5EF4-FFF2-40B4-BE49-F238E27FC236}">
                <a16:creationId xmlns:a16="http://schemas.microsoft.com/office/drawing/2014/main" id="{237CD869-2BE4-0127-7317-A2F3B4939C4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100552" y="0"/>
            <a:ext cx="2994633" cy="2994633"/>
          </a:xfrm>
          <a:prstGeom prst="rect">
            <a:avLst/>
          </a:prstGeom>
        </p:spPr>
      </p:pic>
      <p:pic>
        <p:nvPicPr>
          <p:cNvPr id="13" name="Picture 12">
            <a:extLst>
              <a:ext uri="{FF2B5EF4-FFF2-40B4-BE49-F238E27FC236}">
                <a16:creationId xmlns:a16="http://schemas.microsoft.com/office/drawing/2014/main" id="{79FF97D8-3F8E-97DD-C018-3E2922BD9FA3}"/>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689520" y="4355510"/>
            <a:ext cx="3405665" cy="2502490"/>
          </a:xfrm>
          <a:prstGeom prst="rect">
            <a:avLst/>
          </a:prstGeom>
        </p:spPr>
      </p:pic>
      <p:pic>
        <p:nvPicPr>
          <p:cNvPr id="15" name="Picture 14">
            <a:extLst>
              <a:ext uri="{FF2B5EF4-FFF2-40B4-BE49-F238E27FC236}">
                <a16:creationId xmlns:a16="http://schemas.microsoft.com/office/drawing/2014/main" id="{88C4ECF3-CB8E-F884-B103-13C1FB6E8745}"/>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110867" y="1108089"/>
            <a:ext cx="2994633" cy="4166980"/>
          </a:xfrm>
          <a:prstGeom prst="rect">
            <a:avLst/>
          </a:prstGeom>
        </p:spPr>
      </p:pic>
    </p:spTree>
    <p:extLst>
      <p:ext uri="{BB962C8B-B14F-4D97-AF65-F5344CB8AC3E}">
        <p14:creationId xmlns:p14="http://schemas.microsoft.com/office/powerpoint/2010/main" val="19867259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11000">
              <a:schemeClr val="accent5">
                <a:lumMod val="50000"/>
              </a:schemeClr>
            </a:gs>
            <a:gs pos="45000">
              <a:schemeClr val="accent5">
                <a:lumMod val="60000"/>
                <a:lumOff val="40000"/>
              </a:schemeClr>
            </a:gs>
            <a:gs pos="83000">
              <a:schemeClr val="tx1">
                <a:lumMod val="85000"/>
              </a:schemeClr>
            </a:gs>
            <a:gs pos="100000">
              <a:schemeClr val="tx1"/>
            </a:gs>
          </a:gsLst>
          <a:lin ang="5400000" scaled="1"/>
          <a:tileRect/>
        </a:gra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97B21E0-8F40-FCC5-EDC0-34A3CF8E91D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C16231B6-640F-05AC-5135-F4A2EA57736D}"/>
              </a:ext>
            </a:extLst>
          </p:cNvPr>
          <p:cNvSpPr txBox="1"/>
          <p:nvPr/>
        </p:nvSpPr>
        <p:spPr>
          <a:xfrm>
            <a:off x="4180450" y="567954"/>
            <a:ext cx="3084341" cy="1015663"/>
          </a:xfrm>
          <a:prstGeom prst="rect">
            <a:avLst/>
          </a:prstGeom>
          <a:noFill/>
        </p:spPr>
        <p:txBody>
          <a:bodyPr wrap="square">
            <a:spAutoFit/>
          </a:bodyPr>
          <a:lstStyle/>
          <a:p>
            <a:pPr algn="ctr"/>
            <a:r>
              <a:rPr lang="en-NG" sz="6000" b="1" dirty="0">
                <a:effectLst/>
                <a:latin typeface="Calibri" panose="020F0502020204030204" pitchFamily="34" charset="0"/>
                <a:ea typeface="Calibri" panose="020F0502020204030204" pitchFamily="34" charset="0"/>
                <a:cs typeface="Times New Roman" panose="02020603050405020304" pitchFamily="18" charset="0"/>
              </a:rPr>
              <a:t>FOOD</a:t>
            </a:r>
            <a:endParaRPr lang="en-NG" sz="6000" dirty="0"/>
          </a:p>
        </p:txBody>
      </p:sp>
      <p:sp>
        <p:nvSpPr>
          <p:cNvPr id="5" name="TextBox 4">
            <a:extLst>
              <a:ext uri="{FF2B5EF4-FFF2-40B4-BE49-F238E27FC236}">
                <a16:creationId xmlns:a16="http://schemas.microsoft.com/office/drawing/2014/main" id="{DE8A283F-7319-9147-9F47-94F4443D1BF2}"/>
              </a:ext>
            </a:extLst>
          </p:cNvPr>
          <p:cNvSpPr txBox="1"/>
          <p:nvPr/>
        </p:nvSpPr>
        <p:spPr>
          <a:xfrm>
            <a:off x="689316" y="1736749"/>
            <a:ext cx="11029071" cy="3108543"/>
          </a:xfrm>
          <a:prstGeom prst="rect">
            <a:avLst/>
          </a:prstGeom>
          <a:noFill/>
        </p:spPr>
        <p:txBody>
          <a:bodyPr wrap="square">
            <a:spAutoFit/>
          </a:bodyPr>
          <a:lstStyle/>
          <a:p>
            <a:r>
              <a:rPr lang="en-US" sz="2800" dirty="0"/>
              <a:t>In Christianity, food isn’t just for filling your stomach—it’s full of meaning! Communion bread and wine remind believers of Jesus’ sacrifice, turning a simple meal into a powerful act of faith. Feasts during Christmas, Easter, and other celebrations bring families and communities together, full of joy, gratitude, and sharing. Special foods make holy days festive, create lasting memories, and show how faith can be celebrated with love… and a little deliciousness!</a:t>
            </a:r>
            <a:endParaRPr lang="en-NG" sz="2800" dirty="0"/>
          </a:p>
        </p:txBody>
      </p:sp>
    </p:spTree>
    <p:extLst>
      <p:ext uri="{BB962C8B-B14F-4D97-AF65-F5344CB8AC3E}">
        <p14:creationId xmlns:p14="http://schemas.microsoft.com/office/powerpoint/2010/main" val="35564666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extLst>
              <a:ext uri="{837473B0-CC2E-450A-ABE3-18F120FF3D39}">
                <a1611:picAttrSrcUrl xmlns:a1611="http://schemas.microsoft.com/office/drawing/2016/11/main" r:id="rId3"/>
              </a:ext>
            </a:extLst>
          </a:blip>
          <a:srcRect/>
          <a:stretch>
            <a:fillRect t="-9000" b="-9000"/>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087A67E-CC3A-8681-1F4B-55ECD7FFF9E8}"/>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274441" y="3610763"/>
            <a:ext cx="3739409" cy="2385645"/>
          </a:xfrm>
          <a:prstGeom prst="rect">
            <a:avLst/>
          </a:prstGeom>
        </p:spPr>
      </p:pic>
      <p:pic>
        <p:nvPicPr>
          <p:cNvPr id="10" name="Picture 9">
            <a:extLst>
              <a:ext uri="{FF2B5EF4-FFF2-40B4-BE49-F238E27FC236}">
                <a16:creationId xmlns:a16="http://schemas.microsoft.com/office/drawing/2014/main" id="{58FD582B-5192-F222-3562-96931C99CD69}"/>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798074" y="140677"/>
            <a:ext cx="4215776" cy="2385645"/>
          </a:xfrm>
          <a:prstGeom prst="rect">
            <a:avLst/>
          </a:prstGeom>
        </p:spPr>
      </p:pic>
      <p:sp>
        <p:nvSpPr>
          <p:cNvPr id="3" name="TextBox 2">
            <a:extLst>
              <a:ext uri="{FF2B5EF4-FFF2-40B4-BE49-F238E27FC236}">
                <a16:creationId xmlns:a16="http://schemas.microsoft.com/office/drawing/2014/main" id="{27D55B18-5B08-7E3E-FB58-180D5AE73149}"/>
              </a:ext>
            </a:extLst>
          </p:cNvPr>
          <p:cNvSpPr txBox="1"/>
          <p:nvPr/>
        </p:nvSpPr>
        <p:spPr>
          <a:xfrm>
            <a:off x="309488" y="807107"/>
            <a:ext cx="6418384" cy="1015663"/>
          </a:xfrm>
          <a:prstGeom prst="rect">
            <a:avLst/>
          </a:prstGeom>
          <a:noFill/>
        </p:spPr>
        <p:txBody>
          <a:bodyPr wrap="square">
            <a:spAutoFit/>
          </a:bodyPr>
          <a:lstStyle/>
          <a:p>
            <a:r>
              <a:rPr lang="en-NG" sz="6000" b="1" dirty="0">
                <a:effectLst/>
                <a:latin typeface="Calibri" panose="020F0502020204030204" pitchFamily="34" charset="0"/>
                <a:ea typeface="Calibri" panose="020F0502020204030204" pitchFamily="34" charset="0"/>
                <a:cs typeface="Times New Roman" panose="02020603050405020304" pitchFamily="18" charset="0"/>
              </a:rPr>
              <a:t>SYMBOLS</a:t>
            </a:r>
            <a:endParaRPr lang="en-NG" sz="6000" dirty="0"/>
          </a:p>
        </p:txBody>
      </p:sp>
      <p:sp>
        <p:nvSpPr>
          <p:cNvPr id="5" name="TextBox 4">
            <a:extLst>
              <a:ext uri="{FF2B5EF4-FFF2-40B4-BE49-F238E27FC236}">
                <a16:creationId xmlns:a16="http://schemas.microsoft.com/office/drawing/2014/main" id="{4E514725-4B1C-13B2-6796-A5B8D34BA303}"/>
              </a:ext>
            </a:extLst>
          </p:cNvPr>
          <p:cNvSpPr txBox="1"/>
          <p:nvPr/>
        </p:nvSpPr>
        <p:spPr>
          <a:xfrm>
            <a:off x="309489" y="2271321"/>
            <a:ext cx="8032654" cy="3046988"/>
          </a:xfrm>
          <a:prstGeom prst="rect">
            <a:avLst/>
          </a:prstGeom>
          <a:noFill/>
        </p:spPr>
        <p:txBody>
          <a:bodyPr wrap="square">
            <a:spAutoFit/>
          </a:bodyPr>
          <a:lstStyle/>
          <a:p>
            <a:r>
              <a:rPr lang="en-US" sz="2400" dirty="0"/>
              <a:t>Christian symbols are more than just images—they carry deep meaning and teach important lessons. The </a:t>
            </a:r>
            <a:r>
              <a:rPr lang="en-US" sz="2400" b="1" dirty="0"/>
              <a:t>cross</a:t>
            </a:r>
            <a:r>
              <a:rPr lang="en-US" sz="2400" dirty="0"/>
              <a:t> represents Jesus’ sacrifice and the hope of eternal life. The </a:t>
            </a:r>
            <a:r>
              <a:rPr lang="en-US" sz="2400" b="1" dirty="0"/>
              <a:t>dove</a:t>
            </a:r>
            <a:r>
              <a:rPr lang="en-US" sz="2400" dirty="0"/>
              <a:t> symbolizes peace and the presence of the Holy Spirit. The </a:t>
            </a:r>
            <a:r>
              <a:rPr lang="en-US" sz="2400" b="1" dirty="0"/>
              <a:t>Bible</a:t>
            </a:r>
            <a:r>
              <a:rPr lang="en-US" sz="2400" dirty="0"/>
              <a:t> shows God’s word and guides believers in daily life, while the </a:t>
            </a:r>
            <a:r>
              <a:rPr lang="en-US" sz="2400" b="1" dirty="0"/>
              <a:t>rosary</a:t>
            </a:r>
            <a:r>
              <a:rPr lang="en-US" sz="2400" dirty="0"/>
              <a:t> helps focus prayer and meditation. These symbols make faith visible, inspire devotion, and help Christians connect with their beliefs in meaningful ways.</a:t>
            </a:r>
            <a:endParaRPr lang="en-NG" sz="2400" dirty="0"/>
          </a:p>
        </p:txBody>
      </p:sp>
    </p:spTree>
    <p:extLst>
      <p:ext uri="{BB962C8B-B14F-4D97-AF65-F5344CB8AC3E}">
        <p14:creationId xmlns:p14="http://schemas.microsoft.com/office/powerpoint/2010/main" val="1191071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11000">
              <a:schemeClr val="accent5">
                <a:lumMod val="50000"/>
              </a:schemeClr>
            </a:gs>
            <a:gs pos="45000">
              <a:schemeClr val="accent5">
                <a:lumMod val="60000"/>
                <a:lumOff val="40000"/>
              </a:schemeClr>
            </a:gs>
            <a:gs pos="83000">
              <a:schemeClr val="tx1">
                <a:lumMod val="85000"/>
              </a:schemeClr>
            </a:gs>
            <a:gs pos="100000">
              <a:schemeClr val="tx1"/>
            </a:gs>
          </a:gsLst>
          <a:lin ang="5400000" scaled="1"/>
          <a:tileRect/>
        </a:gra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E0FD14A-D63A-6115-5FFE-5598A4FAD1BE}"/>
              </a:ext>
            </a:extLst>
          </p:cNvPr>
          <p:cNvSpPr txBox="1"/>
          <p:nvPr/>
        </p:nvSpPr>
        <p:spPr>
          <a:xfrm>
            <a:off x="1237957" y="0"/>
            <a:ext cx="5922498" cy="1015663"/>
          </a:xfrm>
          <a:prstGeom prst="rect">
            <a:avLst/>
          </a:prstGeom>
          <a:noFill/>
        </p:spPr>
        <p:txBody>
          <a:bodyPr wrap="square" rtlCol="0">
            <a:spAutoFit/>
          </a:bodyPr>
          <a:lstStyle/>
          <a:p>
            <a:pPr algn="ctr"/>
            <a:r>
              <a:rPr lang="en-US" sz="6000" b="1" dirty="0">
                <a:solidFill>
                  <a:schemeClr val="bg1"/>
                </a:solidFill>
              </a:rPr>
              <a:t>THE OUTREACH</a:t>
            </a:r>
            <a:endParaRPr lang="en-NG" sz="6000" b="1" dirty="0">
              <a:solidFill>
                <a:schemeClr val="bg1"/>
              </a:solidFill>
            </a:endParaRPr>
          </a:p>
        </p:txBody>
      </p:sp>
      <p:pic>
        <p:nvPicPr>
          <p:cNvPr id="7" name="Picture 6">
            <a:extLst>
              <a:ext uri="{FF2B5EF4-FFF2-40B4-BE49-F238E27FC236}">
                <a16:creationId xmlns:a16="http://schemas.microsoft.com/office/drawing/2014/main" id="{DA37F16D-DECD-3593-2B90-3B4A91AD83A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474481" y="0"/>
            <a:ext cx="3717519" cy="2690554"/>
          </a:xfrm>
          <a:prstGeom prst="rect">
            <a:avLst/>
          </a:prstGeom>
        </p:spPr>
      </p:pic>
      <p:pic>
        <p:nvPicPr>
          <p:cNvPr id="9" name="Picture 8">
            <a:extLst>
              <a:ext uri="{FF2B5EF4-FFF2-40B4-BE49-F238E27FC236}">
                <a16:creationId xmlns:a16="http://schemas.microsoft.com/office/drawing/2014/main" id="{59B64D68-C76E-0DE9-A986-67566B844CB6}"/>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230355" y="1548349"/>
            <a:ext cx="3717519" cy="2478346"/>
          </a:xfrm>
          <a:prstGeom prst="rect">
            <a:avLst/>
          </a:prstGeom>
        </p:spPr>
      </p:pic>
      <p:sp>
        <p:nvSpPr>
          <p:cNvPr id="12" name="TextBox 11">
            <a:extLst>
              <a:ext uri="{FF2B5EF4-FFF2-40B4-BE49-F238E27FC236}">
                <a16:creationId xmlns:a16="http://schemas.microsoft.com/office/drawing/2014/main" id="{E5FBC83C-419D-1F92-3AA4-877D59D66D16}"/>
              </a:ext>
            </a:extLst>
          </p:cNvPr>
          <p:cNvSpPr txBox="1"/>
          <p:nvPr/>
        </p:nvSpPr>
        <p:spPr>
          <a:xfrm>
            <a:off x="2032000" y="6127750"/>
            <a:ext cx="8128000" cy="230832"/>
          </a:xfrm>
          <a:prstGeom prst="rect">
            <a:avLst/>
          </a:prstGeom>
          <a:noFill/>
        </p:spPr>
        <p:txBody>
          <a:bodyPr wrap="square" rtlCol="0">
            <a:spAutoFit/>
          </a:bodyPr>
          <a:lstStyle/>
          <a:p>
            <a:r>
              <a:rPr lang="en-NG" sz="900">
                <a:hlinkClick r:id="rId6" tooltip="https://courses.lumenlearning.com/suny-jeffersoncc-sta101/chapter/groups-roles/"/>
              </a:rPr>
              <a:t>This Photo</a:t>
            </a:r>
            <a:r>
              <a:rPr lang="en-NG" sz="900"/>
              <a:t> by Unknown Author is licensed under </a:t>
            </a:r>
            <a:r>
              <a:rPr lang="en-NG" sz="900">
                <a:hlinkClick r:id="rId7" tooltip="https://creativecommons.org/licenses/by-sa/3.0/"/>
              </a:rPr>
              <a:t>CC BY-SA</a:t>
            </a:r>
            <a:endParaRPr lang="en-NG" sz="900"/>
          </a:p>
        </p:txBody>
      </p:sp>
      <p:pic>
        <p:nvPicPr>
          <p:cNvPr id="14" name="Picture 13">
            <a:extLst>
              <a:ext uri="{FF2B5EF4-FFF2-40B4-BE49-F238E27FC236}">
                <a16:creationId xmlns:a16="http://schemas.microsoft.com/office/drawing/2014/main" id="{5C7CCAF8-759A-7082-BE1A-0BF3951D0F15}"/>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8582801" y="3097408"/>
            <a:ext cx="3609200" cy="2643205"/>
          </a:xfrm>
          <a:prstGeom prst="rect">
            <a:avLst/>
          </a:prstGeom>
        </p:spPr>
      </p:pic>
      <p:sp>
        <p:nvSpPr>
          <p:cNvPr id="15" name="TextBox 14">
            <a:extLst>
              <a:ext uri="{FF2B5EF4-FFF2-40B4-BE49-F238E27FC236}">
                <a16:creationId xmlns:a16="http://schemas.microsoft.com/office/drawing/2014/main" id="{8507FACB-E262-F7A7-C002-49B064459645}"/>
              </a:ext>
            </a:extLst>
          </p:cNvPr>
          <p:cNvSpPr txBox="1"/>
          <p:nvPr/>
        </p:nvSpPr>
        <p:spPr>
          <a:xfrm>
            <a:off x="2182000" y="6455550"/>
            <a:ext cx="8128000" cy="230832"/>
          </a:xfrm>
          <a:prstGeom prst="rect">
            <a:avLst/>
          </a:prstGeom>
          <a:noFill/>
        </p:spPr>
        <p:txBody>
          <a:bodyPr wrap="square" rtlCol="0">
            <a:spAutoFit/>
          </a:bodyPr>
          <a:lstStyle/>
          <a:p>
            <a:r>
              <a:rPr lang="en-NG" sz="900">
                <a:hlinkClick r:id="rId9" tooltip="https://courses.lumenlearning.com/suny-mcc-cos2master/chapter/diversity-and-accessibility/"/>
              </a:rPr>
              <a:t>This Photo</a:t>
            </a:r>
            <a:r>
              <a:rPr lang="en-NG" sz="900"/>
              <a:t> by Unknown Author is licensed under </a:t>
            </a:r>
            <a:r>
              <a:rPr lang="en-NG" sz="900">
                <a:hlinkClick r:id="rId10" tooltip="https://creativecommons.org/licenses/by/3.0/"/>
              </a:rPr>
              <a:t>CC BY</a:t>
            </a:r>
            <a:endParaRPr lang="en-NG" sz="900"/>
          </a:p>
        </p:txBody>
      </p:sp>
      <p:pic>
        <p:nvPicPr>
          <p:cNvPr id="11" name="Picture 10">
            <a:extLst>
              <a:ext uri="{FF2B5EF4-FFF2-40B4-BE49-F238E27FC236}">
                <a16:creationId xmlns:a16="http://schemas.microsoft.com/office/drawing/2014/main" id="{3A83CAA6-D1A7-5FFE-081E-A99801BFE075}"/>
              </a:ext>
            </a:extLst>
          </p:cNvPr>
          <p:cNvPicPr>
            <a:picLocks noChangeAspect="1"/>
          </p:cNvPicPr>
          <p:nvPr/>
        </p:nvPicPr>
        <p:blipFill>
          <a:blip r:embed="rId11">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6736825" y="4565698"/>
            <a:ext cx="3423175" cy="2273202"/>
          </a:xfrm>
          <a:prstGeom prst="rect">
            <a:avLst/>
          </a:prstGeom>
        </p:spPr>
      </p:pic>
      <p:sp>
        <p:nvSpPr>
          <p:cNvPr id="5" name="TextBox 4">
            <a:extLst>
              <a:ext uri="{FF2B5EF4-FFF2-40B4-BE49-F238E27FC236}">
                <a16:creationId xmlns:a16="http://schemas.microsoft.com/office/drawing/2014/main" id="{55C3785B-990E-6E95-B3E5-BD8C3E27B6EA}"/>
              </a:ext>
            </a:extLst>
          </p:cNvPr>
          <p:cNvSpPr txBox="1"/>
          <p:nvPr/>
        </p:nvSpPr>
        <p:spPr>
          <a:xfrm>
            <a:off x="253219" y="1015663"/>
            <a:ext cx="6907236" cy="5909310"/>
          </a:xfrm>
          <a:prstGeom prst="rect">
            <a:avLst/>
          </a:prstGeom>
          <a:noFill/>
        </p:spPr>
        <p:txBody>
          <a:bodyPr wrap="square">
            <a:spAutoFit/>
          </a:bodyPr>
          <a:lstStyle/>
          <a:p>
            <a:r>
              <a:rPr lang="en-US" sz="2700" dirty="0">
                <a:solidFill>
                  <a:schemeClr val="bg1"/>
                </a:solidFill>
              </a:rPr>
              <a:t>Christianity has grown into a global faith, spreading across continents despite challenges like persecution, cultural differences, and historical conflicts. From its roots in the Middle East, it has adapted to countless cultures, languages, and traditions, creating a rich diversity of churches and practices around the world. Preaching the Gospel has been at the heart of this growth, as believers have shared the message of Jesus’ love, hope, and salvation even in difficult circumstances. Today, Christianity’s diversity and resilience show how faith can unite people across cultures while honoring their unique traditions.</a:t>
            </a:r>
            <a:endParaRPr lang="en-NG" sz="2700" dirty="0">
              <a:solidFill>
                <a:schemeClr val="bg1"/>
              </a:solidFill>
            </a:endParaRPr>
          </a:p>
        </p:txBody>
      </p:sp>
    </p:spTree>
    <p:extLst>
      <p:ext uri="{BB962C8B-B14F-4D97-AF65-F5344CB8AC3E}">
        <p14:creationId xmlns:p14="http://schemas.microsoft.com/office/powerpoint/2010/main" val="35327839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90AEC74-EFD0-91CF-AA21-0E81C63CC8E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 y="0"/>
            <a:ext cx="12192001" cy="6858000"/>
          </a:xfrm>
          <a:prstGeom prst="rect">
            <a:avLst/>
          </a:prstGeom>
        </p:spPr>
      </p:pic>
      <p:sp>
        <p:nvSpPr>
          <p:cNvPr id="2" name="TextBox 1">
            <a:extLst>
              <a:ext uri="{FF2B5EF4-FFF2-40B4-BE49-F238E27FC236}">
                <a16:creationId xmlns:a16="http://schemas.microsoft.com/office/drawing/2014/main" id="{0DF8C781-02CF-1259-6E95-271A24AB0A5B}"/>
              </a:ext>
            </a:extLst>
          </p:cNvPr>
          <p:cNvSpPr txBox="1"/>
          <p:nvPr/>
        </p:nvSpPr>
        <p:spPr>
          <a:xfrm>
            <a:off x="5528603" y="3910818"/>
            <a:ext cx="6386733" cy="2123658"/>
          </a:xfrm>
          <a:prstGeom prst="rect">
            <a:avLst/>
          </a:prstGeom>
          <a:noFill/>
        </p:spPr>
        <p:txBody>
          <a:bodyPr wrap="square" rtlCol="0">
            <a:spAutoFit/>
          </a:bodyPr>
          <a:lstStyle/>
          <a:p>
            <a:r>
              <a:rPr lang="en-US" sz="4400" b="1" dirty="0"/>
              <a:t>HAVE YOU COME TO REALIZE THAT YOU SHOULD TAKE HIS HAND?</a:t>
            </a:r>
            <a:endParaRPr lang="en-NG" sz="4400" b="1" dirty="0"/>
          </a:p>
        </p:txBody>
      </p:sp>
    </p:spTree>
    <p:extLst>
      <p:ext uri="{BB962C8B-B14F-4D97-AF65-F5344CB8AC3E}">
        <p14:creationId xmlns:p14="http://schemas.microsoft.com/office/powerpoint/2010/main" val="15861853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TM03457452[[fn=Celestial]]</Template>
  <TotalTime>255</TotalTime>
  <Words>1038</Words>
  <Application>Microsoft Office PowerPoint</Application>
  <PresentationFormat>Widescreen</PresentationFormat>
  <Paragraphs>25</Paragraphs>
  <Slides>11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Algerian</vt:lpstr>
      <vt:lpstr>Arial</vt:lpstr>
      <vt:lpstr>Bahnschrift</vt:lpstr>
      <vt:lpstr>Bahnschrift Condensed</vt:lpstr>
      <vt:lpstr>Bell MT</vt:lpstr>
      <vt:lpstr>Bodoni Bk BT</vt:lpstr>
      <vt:lpstr>Calibri</vt:lpstr>
      <vt:lpstr>Calibri Light</vt:lpstr>
      <vt:lpstr>Celestial</vt:lpstr>
      <vt:lpstr>CHRISTIANITY</vt:lpstr>
      <vt:lpstr>THE VOID: BEFORE THE BEGINNING</vt:lpstr>
      <vt:lpstr>CREATION UNFOLDS </vt:lpstr>
      <vt:lpstr>PowerPoint Presentation</vt:lpstr>
      <vt:lpstr>PowerPoint Presentation</vt:lpstr>
      <vt:lpstr>PRACTICES </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Exam</dc:creator>
  <cp:lastModifiedBy>Exam</cp:lastModifiedBy>
  <cp:revision>7</cp:revision>
  <dcterms:created xsi:type="dcterms:W3CDTF">2026-05-05T07:08:28Z</dcterms:created>
  <dcterms:modified xsi:type="dcterms:W3CDTF">2026-05-05T11:53:03Z</dcterms:modified>
</cp:coreProperties>
</file>