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y="6858000" cx="12192000"/>
  <p:notesSz cx="6858000" cy="9144000"/>
  <p:embeddedFontLst>
    <p:embeddedFont>
      <p:font typeface="Bodoni"/>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font" Target="fonts/Bodoni-bold.fntdata"/><Relationship Id="rId16" Type="http://schemas.openxmlformats.org/officeDocument/2006/relationships/font" Target="fonts/Bodoni-regular.fntdata"/><Relationship Id="rId5" Type="http://schemas.openxmlformats.org/officeDocument/2006/relationships/slide" Target="slides/slide1.xml"/><Relationship Id="rId19" Type="http://schemas.openxmlformats.org/officeDocument/2006/relationships/font" Target="fonts/Bodoni-boldItalic.fntdata"/><Relationship Id="rId6" Type="http://schemas.openxmlformats.org/officeDocument/2006/relationships/slide" Target="slides/slide2.xml"/><Relationship Id="rId18" Type="http://schemas.openxmlformats.org/officeDocument/2006/relationships/font" Target="fonts/Bodoni-italic.fntdata"/><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95269" y="1122363"/>
            <a:ext cx="9001462"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4800"/>
              <a:buFont typeface="Bookman Old Style"/>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95269" y="3602038"/>
            <a:ext cx="9001462" cy="1655762"/>
          </a:xfrm>
          <a:prstGeom prst="rect">
            <a:avLst/>
          </a:prstGeom>
          <a:noFill/>
          <a:ln>
            <a:noFill/>
          </a:ln>
        </p:spPr>
        <p:txBody>
          <a:bodyPr anchorCtr="0" anchor="t" bIns="45700" lIns="91425" spcFirstLastPara="1" rIns="91425" wrap="square" tIns="45700">
            <a:normAutofit/>
          </a:bodyPr>
          <a:lstStyle>
            <a:lvl1pPr lvl="0" algn="ctr">
              <a:lnSpc>
                <a:spcPct val="120000"/>
              </a:lnSpc>
              <a:spcBef>
                <a:spcPts val="1000"/>
              </a:spcBef>
              <a:spcAft>
                <a:spcPts val="0"/>
              </a:spcAft>
              <a:buClr>
                <a:schemeClr val="lt1"/>
              </a:buClr>
              <a:buSzPts val="2400"/>
              <a:buNone/>
              <a:defRPr sz="2400"/>
            </a:lvl1pPr>
            <a:lvl2pPr lvl="1" algn="ctr">
              <a:lnSpc>
                <a:spcPct val="120000"/>
              </a:lnSpc>
              <a:spcBef>
                <a:spcPts val="500"/>
              </a:spcBef>
              <a:spcAft>
                <a:spcPts val="0"/>
              </a:spcAft>
              <a:buClr>
                <a:schemeClr val="lt1"/>
              </a:buClr>
              <a:buSzPts val="2000"/>
              <a:buNone/>
              <a:defRPr sz="2000"/>
            </a:lvl2pPr>
            <a:lvl3pPr lvl="2" algn="ctr">
              <a:lnSpc>
                <a:spcPct val="120000"/>
              </a:lnSpc>
              <a:spcBef>
                <a:spcPts val="500"/>
              </a:spcBef>
              <a:spcAft>
                <a:spcPts val="0"/>
              </a:spcAft>
              <a:buClr>
                <a:schemeClr val="lt1"/>
              </a:buClr>
              <a:buSzPts val="1800"/>
              <a:buNone/>
              <a:defRPr sz="1800"/>
            </a:lvl3pPr>
            <a:lvl4pPr lvl="3" algn="ctr">
              <a:lnSpc>
                <a:spcPct val="120000"/>
              </a:lnSpc>
              <a:spcBef>
                <a:spcPts val="500"/>
              </a:spcBef>
              <a:spcAft>
                <a:spcPts val="0"/>
              </a:spcAft>
              <a:buClr>
                <a:schemeClr val="lt1"/>
              </a:buClr>
              <a:buSzPts val="1600"/>
              <a:buNone/>
              <a:defRPr sz="1600"/>
            </a:lvl4pPr>
            <a:lvl5pPr lvl="4" algn="ctr">
              <a:lnSpc>
                <a:spcPct val="120000"/>
              </a:lnSpc>
              <a:spcBef>
                <a:spcPts val="500"/>
              </a:spcBef>
              <a:spcAft>
                <a:spcPts val="0"/>
              </a:spcAft>
              <a:buClr>
                <a:schemeClr val="lt1"/>
              </a:buClr>
              <a:buSzPts val="1600"/>
              <a:buNone/>
              <a:defRPr sz="1600"/>
            </a:lvl5pPr>
            <a:lvl6pPr lvl="5" algn="ctr">
              <a:lnSpc>
                <a:spcPct val="120000"/>
              </a:lnSpc>
              <a:spcBef>
                <a:spcPts val="500"/>
              </a:spcBef>
              <a:spcAft>
                <a:spcPts val="0"/>
              </a:spcAft>
              <a:buClr>
                <a:schemeClr val="lt1"/>
              </a:buClr>
              <a:buSzPts val="1600"/>
              <a:buNone/>
              <a:defRPr sz="1600"/>
            </a:lvl6pPr>
            <a:lvl7pPr lvl="6" algn="ctr">
              <a:lnSpc>
                <a:spcPct val="120000"/>
              </a:lnSpc>
              <a:spcBef>
                <a:spcPts val="500"/>
              </a:spcBef>
              <a:spcAft>
                <a:spcPts val="0"/>
              </a:spcAft>
              <a:buClr>
                <a:schemeClr val="lt1"/>
              </a:buClr>
              <a:buSzPts val="1600"/>
              <a:buNone/>
              <a:defRPr sz="1600"/>
            </a:lvl7pPr>
            <a:lvl8pPr lvl="7" algn="ctr">
              <a:lnSpc>
                <a:spcPct val="120000"/>
              </a:lnSpc>
              <a:spcBef>
                <a:spcPts val="500"/>
              </a:spcBef>
              <a:spcAft>
                <a:spcPts val="0"/>
              </a:spcAft>
              <a:buClr>
                <a:schemeClr val="lt1"/>
              </a:buClr>
              <a:buSzPts val="1600"/>
              <a:buNone/>
              <a:defRPr sz="1600"/>
            </a:lvl8pPr>
            <a:lvl9pPr lvl="8" algn="ctr">
              <a:lnSpc>
                <a:spcPct val="120000"/>
              </a:lnSpc>
              <a:spcBef>
                <a:spcPts val="500"/>
              </a:spcBef>
              <a:spcAft>
                <a:spcPts val="0"/>
              </a:spcAft>
              <a:buClr>
                <a:schemeClr val="lt1"/>
              </a:buClr>
              <a:buSzPts val="1600"/>
              <a:buNone/>
              <a:defRPr sz="1600"/>
            </a:lvl9pPr>
          </a:lstStyle>
          <a:p/>
        </p:txBody>
      </p:sp>
      <p:sp>
        <p:nvSpPr>
          <p:cNvPr id="14" name="Google Shape;14;p2"/>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913795" y="609600"/>
            <a:ext cx="10353761" cy="1326321"/>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913795" y="2096064"/>
            <a:ext cx="10353762" cy="3695136"/>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lt1"/>
              </a:buClr>
              <a:buSzPts val="1800"/>
              <a:buChar char="•"/>
              <a:defRPr/>
            </a:lvl1pPr>
            <a:lvl2pPr indent="-342900" lvl="1" marL="914400" algn="l">
              <a:lnSpc>
                <a:spcPct val="120000"/>
              </a:lnSpc>
              <a:spcBef>
                <a:spcPts val="500"/>
              </a:spcBef>
              <a:spcAft>
                <a:spcPts val="0"/>
              </a:spcAft>
              <a:buClr>
                <a:schemeClr val="lt1"/>
              </a:buClr>
              <a:buSzPts val="1800"/>
              <a:buChar char="•"/>
              <a:defRPr/>
            </a:lvl2pPr>
            <a:lvl3pPr indent="-342900" lvl="2" marL="1371600" algn="l">
              <a:lnSpc>
                <a:spcPct val="120000"/>
              </a:lnSpc>
              <a:spcBef>
                <a:spcPts val="500"/>
              </a:spcBef>
              <a:spcAft>
                <a:spcPts val="0"/>
              </a:spcAft>
              <a:buClr>
                <a:schemeClr val="lt1"/>
              </a:buClr>
              <a:buSzPts val="1800"/>
              <a:buChar char="•"/>
              <a:defRPr/>
            </a:lvl3pPr>
            <a:lvl4pPr indent="-342900" lvl="3" marL="1828800" algn="l">
              <a:lnSpc>
                <a:spcPct val="120000"/>
              </a:lnSpc>
              <a:spcBef>
                <a:spcPts val="500"/>
              </a:spcBef>
              <a:spcAft>
                <a:spcPts val="0"/>
              </a:spcAft>
              <a:buClr>
                <a:schemeClr val="lt1"/>
              </a:buClr>
              <a:buSzPts val="1800"/>
              <a:buChar char="•"/>
              <a:defRPr/>
            </a:lvl4pPr>
            <a:lvl5pPr indent="-342900" lvl="4" marL="2286000" algn="l">
              <a:lnSpc>
                <a:spcPct val="120000"/>
              </a:lnSpc>
              <a:spcBef>
                <a:spcPts val="500"/>
              </a:spcBef>
              <a:spcAft>
                <a:spcPts val="0"/>
              </a:spcAft>
              <a:buClr>
                <a:schemeClr val="lt1"/>
              </a:buClr>
              <a:buSzPts val="1800"/>
              <a:buChar char="•"/>
              <a:defRPr/>
            </a:lvl5pPr>
            <a:lvl6pPr indent="-342900" lvl="5" marL="2743200" algn="l">
              <a:lnSpc>
                <a:spcPct val="120000"/>
              </a:lnSpc>
              <a:spcBef>
                <a:spcPts val="500"/>
              </a:spcBef>
              <a:spcAft>
                <a:spcPts val="0"/>
              </a:spcAft>
              <a:buClr>
                <a:schemeClr val="lt1"/>
              </a:buClr>
              <a:buSzPts val="1800"/>
              <a:buChar char="•"/>
              <a:defRPr/>
            </a:lvl6pPr>
            <a:lvl7pPr indent="-342900" lvl="6" marL="3200400" algn="l">
              <a:lnSpc>
                <a:spcPct val="120000"/>
              </a:lnSpc>
              <a:spcBef>
                <a:spcPts val="500"/>
              </a:spcBef>
              <a:spcAft>
                <a:spcPts val="0"/>
              </a:spcAft>
              <a:buClr>
                <a:schemeClr val="lt1"/>
              </a:buClr>
              <a:buSzPts val="1800"/>
              <a:buChar char="•"/>
              <a:defRPr/>
            </a:lvl7pPr>
            <a:lvl8pPr indent="-342900" lvl="7" marL="3657600" algn="l">
              <a:lnSpc>
                <a:spcPct val="120000"/>
              </a:lnSpc>
              <a:spcBef>
                <a:spcPts val="500"/>
              </a:spcBef>
              <a:spcAft>
                <a:spcPts val="0"/>
              </a:spcAft>
              <a:buClr>
                <a:schemeClr val="lt1"/>
              </a:buClr>
              <a:buSzPts val="1800"/>
              <a:buChar char="•"/>
              <a:defRPr/>
            </a:lvl8pPr>
            <a:lvl9pPr indent="-342900" lvl="8" marL="4114800" algn="l">
              <a:lnSpc>
                <a:spcPct val="120000"/>
              </a:lnSpc>
              <a:spcBef>
                <a:spcPts val="500"/>
              </a:spcBef>
              <a:spcAft>
                <a:spcPts val="0"/>
              </a:spcAft>
              <a:buClr>
                <a:schemeClr val="lt1"/>
              </a:buClr>
              <a:buSzPts val="1800"/>
              <a:buChar char="•"/>
              <a:defRPr/>
            </a:lvl9pPr>
          </a:lstStyle>
          <a:p/>
        </p:txBody>
      </p:sp>
      <p:sp>
        <p:nvSpPr>
          <p:cNvPr id="20" name="Google Shape;20;p3"/>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1229244" y="657226"/>
            <a:ext cx="9733512" cy="2852737"/>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3400"/>
              <a:buFont typeface="Bookman Old Style"/>
              <a:buNone/>
              <a:defRPr sz="3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1229244" y="3602038"/>
            <a:ext cx="9733512" cy="1500187"/>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2400"/>
              <a:buNone/>
              <a:defRPr sz="2400">
                <a:solidFill>
                  <a:schemeClr val="lt1"/>
                </a:solidFill>
              </a:defRPr>
            </a:lvl1pPr>
            <a:lvl2pPr indent="-228600" lvl="1" marL="914400" algn="l">
              <a:lnSpc>
                <a:spcPct val="120000"/>
              </a:lnSpc>
              <a:spcBef>
                <a:spcPts val="500"/>
              </a:spcBef>
              <a:spcAft>
                <a:spcPts val="0"/>
              </a:spcAft>
              <a:buClr>
                <a:schemeClr val="lt1"/>
              </a:buClr>
              <a:buSzPts val="2000"/>
              <a:buNone/>
              <a:defRPr sz="2000">
                <a:solidFill>
                  <a:schemeClr val="lt1"/>
                </a:solidFill>
              </a:defRPr>
            </a:lvl2pPr>
            <a:lvl3pPr indent="-228600" lvl="2" marL="1371600" algn="l">
              <a:lnSpc>
                <a:spcPct val="120000"/>
              </a:lnSpc>
              <a:spcBef>
                <a:spcPts val="500"/>
              </a:spcBef>
              <a:spcAft>
                <a:spcPts val="0"/>
              </a:spcAft>
              <a:buClr>
                <a:schemeClr val="lt1"/>
              </a:buClr>
              <a:buSzPts val="1800"/>
              <a:buNone/>
              <a:defRPr sz="1800">
                <a:solidFill>
                  <a:schemeClr val="lt1"/>
                </a:solidFill>
              </a:defRPr>
            </a:lvl3pPr>
            <a:lvl4pPr indent="-228600" lvl="3" marL="1828800" algn="l">
              <a:lnSpc>
                <a:spcPct val="120000"/>
              </a:lnSpc>
              <a:spcBef>
                <a:spcPts val="500"/>
              </a:spcBef>
              <a:spcAft>
                <a:spcPts val="0"/>
              </a:spcAft>
              <a:buClr>
                <a:schemeClr val="lt1"/>
              </a:buClr>
              <a:buSzPts val="1600"/>
              <a:buNone/>
              <a:defRPr sz="1600">
                <a:solidFill>
                  <a:schemeClr val="lt1"/>
                </a:solidFill>
              </a:defRPr>
            </a:lvl4pPr>
            <a:lvl5pPr indent="-228600" lvl="4" marL="2286000" algn="l">
              <a:lnSpc>
                <a:spcPct val="120000"/>
              </a:lnSpc>
              <a:spcBef>
                <a:spcPts val="500"/>
              </a:spcBef>
              <a:spcAft>
                <a:spcPts val="0"/>
              </a:spcAft>
              <a:buClr>
                <a:schemeClr val="lt1"/>
              </a:buClr>
              <a:buSzPts val="1600"/>
              <a:buNone/>
              <a:defRPr sz="1600">
                <a:solidFill>
                  <a:schemeClr val="lt1"/>
                </a:solidFill>
              </a:defRPr>
            </a:lvl5pPr>
            <a:lvl6pPr indent="-228600" lvl="5" marL="2743200" algn="l">
              <a:lnSpc>
                <a:spcPct val="120000"/>
              </a:lnSpc>
              <a:spcBef>
                <a:spcPts val="500"/>
              </a:spcBef>
              <a:spcAft>
                <a:spcPts val="0"/>
              </a:spcAft>
              <a:buClr>
                <a:schemeClr val="lt1"/>
              </a:buClr>
              <a:buSzPts val="1600"/>
              <a:buNone/>
              <a:defRPr sz="1600">
                <a:solidFill>
                  <a:schemeClr val="lt1"/>
                </a:solidFill>
              </a:defRPr>
            </a:lvl6pPr>
            <a:lvl7pPr indent="-228600" lvl="6" marL="3200400" algn="l">
              <a:lnSpc>
                <a:spcPct val="120000"/>
              </a:lnSpc>
              <a:spcBef>
                <a:spcPts val="500"/>
              </a:spcBef>
              <a:spcAft>
                <a:spcPts val="0"/>
              </a:spcAft>
              <a:buClr>
                <a:schemeClr val="lt1"/>
              </a:buClr>
              <a:buSzPts val="1600"/>
              <a:buNone/>
              <a:defRPr sz="1600">
                <a:solidFill>
                  <a:schemeClr val="lt1"/>
                </a:solidFill>
              </a:defRPr>
            </a:lvl7pPr>
            <a:lvl8pPr indent="-228600" lvl="7" marL="3657600" algn="l">
              <a:lnSpc>
                <a:spcPct val="120000"/>
              </a:lnSpc>
              <a:spcBef>
                <a:spcPts val="500"/>
              </a:spcBef>
              <a:spcAft>
                <a:spcPts val="0"/>
              </a:spcAft>
              <a:buClr>
                <a:schemeClr val="lt1"/>
              </a:buClr>
              <a:buSzPts val="1600"/>
              <a:buNone/>
              <a:defRPr sz="1600">
                <a:solidFill>
                  <a:schemeClr val="lt1"/>
                </a:solidFill>
              </a:defRPr>
            </a:lvl8pPr>
            <a:lvl9pPr indent="-228600" lvl="8" marL="4114800" algn="l">
              <a:lnSpc>
                <a:spcPct val="120000"/>
              </a:lnSpc>
              <a:spcBef>
                <a:spcPts val="500"/>
              </a:spcBef>
              <a:spcAft>
                <a:spcPts val="0"/>
              </a:spcAft>
              <a:buClr>
                <a:schemeClr val="lt1"/>
              </a:buClr>
              <a:buSzPts val="1600"/>
              <a:buNone/>
              <a:defRPr sz="1600">
                <a:solidFill>
                  <a:schemeClr val="lt1"/>
                </a:solidFill>
              </a:defRPr>
            </a:lvl9pPr>
          </a:lstStyle>
          <a:p/>
        </p:txBody>
      </p:sp>
      <p:sp>
        <p:nvSpPr>
          <p:cNvPr id="26" name="Google Shape;26;p4"/>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913795" y="609600"/>
            <a:ext cx="10353761" cy="1326321"/>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913795" y="2088319"/>
            <a:ext cx="5106004" cy="370288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lt1"/>
              </a:buClr>
              <a:buSzPts val="1800"/>
              <a:buChar char="•"/>
              <a:defRPr/>
            </a:lvl1pPr>
            <a:lvl2pPr indent="-342900" lvl="1" marL="914400" algn="l">
              <a:lnSpc>
                <a:spcPct val="120000"/>
              </a:lnSpc>
              <a:spcBef>
                <a:spcPts val="500"/>
              </a:spcBef>
              <a:spcAft>
                <a:spcPts val="0"/>
              </a:spcAft>
              <a:buClr>
                <a:schemeClr val="lt1"/>
              </a:buClr>
              <a:buSzPts val="1800"/>
              <a:buChar char="•"/>
              <a:defRPr/>
            </a:lvl2pPr>
            <a:lvl3pPr indent="-342900" lvl="2" marL="1371600" algn="l">
              <a:lnSpc>
                <a:spcPct val="120000"/>
              </a:lnSpc>
              <a:spcBef>
                <a:spcPts val="500"/>
              </a:spcBef>
              <a:spcAft>
                <a:spcPts val="0"/>
              </a:spcAft>
              <a:buClr>
                <a:schemeClr val="lt1"/>
              </a:buClr>
              <a:buSzPts val="1800"/>
              <a:buChar char="•"/>
              <a:defRPr/>
            </a:lvl3pPr>
            <a:lvl4pPr indent="-342900" lvl="3" marL="1828800" algn="l">
              <a:lnSpc>
                <a:spcPct val="120000"/>
              </a:lnSpc>
              <a:spcBef>
                <a:spcPts val="500"/>
              </a:spcBef>
              <a:spcAft>
                <a:spcPts val="0"/>
              </a:spcAft>
              <a:buClr>
                <a:schemeClr val="lt1"/>
              </a:buClr>
              <a:buSzPts val="1800"/>
              <a:buChar char="•"/>
              <a:defRPr/>
            </a:lvl4pPr>
            <a:lvl5pPr indent="-342900" lvl="4" marL="2286000" algn="l">
              <a:lnSpc>
                <a:spcPct val="120000"/>
              </a:lnSpc>
              <a:spcBef>
                <a:spcPts val="500"/>
              </a:spcBef>
              <a:spcAft>
                <a:spcPts val="0"/>
              </a:spcAft>
              <a:buClr>
                <a:schemeClr val="lt1"/>
              </a:buClr>
              <a:buSzPts val="1800"/>
              <a:buChar char="•"/>
              <a:defRPr/>
            </a:lvl5pPr>
            <a:lvl6pPr indent="-342900" lvl="5" marL="2743200" algn="l">
              <a:lnSpc>
                <a:spcPct val="120000"/>
              </a:lnSpc>
              <a:spcBef>
                <a:spcPts val="500"/>
              </a:spcBef>
              <a:spcAft>
                <a:spcPts val="0"/>
              </a:spcAft>
              <a:buClr>
                <a:schemeClr val="lt1"/>
              </a:buClr>
              <a:buSzPts val="1800"/>
              <a:buChar char="•"/>
              <a:defRPr/>
            </a:lvl6pPr>
            <a:lvl7pPr indent="-342900" lvl="6" marL="3200400" algn="l">
              <a:lnSpc>
                <a:spcPct val="120000"/>
              </a:lnSpc>
              <a:spcBef>
                <a:spcPts val="500"/>
              </a:spcBef>
              <a:spcAft>
                <a:spcPts val="0"/>
              </a:spcAft>
              <a:buClr>
                <a:schemeClr val="lt1"/>
              </a:buClr>
              <a:buSzPts val="1800"/>
              <a:buChar char="•"/>
              <a:defRPr/>
            </a:lvl7pPr>
            <a:lvl8pPr indent="-342900" lvl="7" marL="3657600" algn="l">
              <a:lnSpc>
                <a:spcPct val="120000"/>
              </a:lnSpc>
              <a:spcBef>
                <a:spcPts val="500"/>
              </a:spcBef>
              <a:spcAft>
                <a:spcPts val="0"/>
              </a:spcAft>
              <a:buClr>
                <a:schemeClr val="lt1"/>
              </a:buClr>
              <a:buSzPts val="1800"/>
              <a:buChar char="•"/>
              <a:defRPr/>
            </a:lvl8pPr>
            <a:lvl9pPr indent="-342900" lvl="8" marL="4114800" algn="l">
              <a:lnSpc>
                <a:spcPct val="120000"/>
              </a:lnSpc>
              <a:spcBef>
                <a:spcPts val="500"/>
              </a:spcBef>
              <a:spcAft>
                <a:spcPts val="0"/>
              </a:spcAft>
              <a:buClr>
                <a:schemeClr val="lt1"/>
              </a:buClr>
              <a:buSzPts val="1800"/>
              <a:buChar char="•"/>
              <a:defRPr/>
            </a:lvl9pPr>
          </a:lstStyle>
          <a:p/>
        </p:txBody>
      </p:sp>
      <p:sp>
        <p:nvSpPr>
          <p:cNvPr id="32" name="Google Shape;32;p5"/>
          <p:cNvSpPr txBox="1"/>
          <p:nvPr>
            <p:ph idx="2" type="body"/>
          </p:nvPr>
        </p:nvSpPr>
        <p:spPr>
          <a:xfrm>
            <a:off x="6173403" y="2088319"/>
            <a:ext cx="5094154" cy="370288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lt1"/>
              </a:buClr>
              <a:buSzPts val="1800"/>
              <a:buChar char="•"/>
              <a:defRPr/>
            </a:lvl1pPr>
            <a:lvl2pPr indent="-342900" lvl="1" marL="914400" algn="l">
              <a:lnSpc>
                <a:spcPct val="120000"/>
              </a:lnSpc>
              <a:spcBef>
                <a:spcPts val="500"/>
              </a:spcBef>
              <a:spcAft>
                <a:spcPts val="0"/>
              </a:spcAft>
              <a:buClr>
                <a:schemeClr val="lt1"/>
              </a:buClr>
              <a:buSzPts val="1800"/>
              <a:buChar char="•"/>
              <a:defRPr/>
            </a:lvl2pPr>
            <a:lvl3pPr indent="-342900" lvl="2" marL="1371600" algn="l">
              <a:lnSpc>
                <a:spcPct val="120000"/>
              </a:lnSpc>
              <a:spcBef>
                <a:spcPts val="500"/>
              </a:spcBef>
              <a:spcAft>
                <a:spcPts val="0"/>
              </a:spcAft>
              <a:buClr>
                <a:schemeClr val="lt1"/>
              </a:buClr>
              <a:buSzPts val="1800"/>
              <a:buChar char="•"/>
              <a:defRPr/>
            </a:lvl3pPr>
            <a:lvl4pPr indent="-342900" lvl="3" marL="1828800" algn="l">
              <a:lnSpc>
                <a:spcPct val="120000"/>
              </a:lnSpc>
              <a:spcBef>
                <a:spcPts val="500"/>
              </a:spcBef>
              <a:spcAft>
                <a:spcPts val="0"/>
              </a:spcAft>
              <a:buClr>
                <a:schemeClr val="lt1"/>
              </a:buClr>
              <a:buSzPts val="1800"/>
              <a:buChar char="•"/>
              <a:defRPr/>
            </a:lvl4pPr>
            <a:lvl5pPr indent="-342900" lvl="4" marL="2286000" algn="l">
              <a:lnSpc>
                <a:spcPct val="120000"/>
              </a:lnSpc>
              <a:spcBef>
                <a:spcPts val="500"/>
              </a:spcBef>
              <a:spcAft>
                <a:spcPts val="0"/>
              </a:spcAft>
              <a:buClr>
                <a:schemeClr val="lt1"/>
              </a:buClr>
              <a:buSzPts val="1800"/>
              <a:buChar char="•"/>
              <a:defRPr/>
            </a:lvl5pPr>
            <a:lvl6pPr indent="-342900" lvl="5" marL="2743200" algn="l">
              <a:lnSpc>
                <a:spcPct val="120000"/>
              </a:lnSpc>
              <a:spcBef>
                <a:spcPts val="500"/>
              </a:spcBef>
              <a:spcAft>
                <a:spcPts val="0"/>
              </a:spcAft>
              <a:buClr>
                <a:schemeClr val="lt1"/>
              </a:buClr>
              <a:buSzPts val="1800"/>
              <a:buChar char="•"/>
              <a:defRPr/>
            </a:lvl6pPr>
            <a:lvl7pPr indent="-342900" lvl="6" marL="3200400" algn="l">
              <a:lnSpc>
                <a:spcPct val="120000"/>
              </a:lnSpc>
              <a:spcBef>
                <a:spcPts val="500"/>
              </a:spcBef>
              <a:spcAft>
                <a:spcPts val="0"/>
              </a:spcAft>
              <a:buClr>
                <a:schemeClr val="lt1"/>
              </a:buClr>
              <a:buSzPts val="1800"/>
              <a:buChar char="•"/>
              <a:defRPr/>
            </a:lvl7pPr>
            <a:lvl8pPr indent="-342900" lvl="7" marL="3657600" algn="l">
              <a:lnSpc>
                <a:spcPct val="120000"/>
              </a:lnSpc>
              <a:spcBef>
                <a:spcPts val="500"/>
              </a:spcBef>
              <a:spcAft>
                <a:spcPts val="0"/>
              </a:spcAft>
              <a:buClr>
                <a:schemeClr val="lt1"/>
              </a:buClr>
              <a:buSzPts val="1800"/>
              <a:buChar char="•"/>
              <a:defRPr/>
            </a:lvl8pPr>
            <a:lvl9pPr indent="-342900" lvl="8" marL="4114800" algn="l">
              <a:lnSpc>
                <a:spcPct val="120000"/>
              </a:lnSpc>
              <a:spcBef>
                <a:spcPts val="500"/>
              </a:spcBef>
              <a:spcAft>
                <a:spcPts val="0"/>
              </a:spcAft>
              <a:buClr>
                <a:schemeClr val="lt1"/>
              </a:buClr>
              <a:buSzPts val="1800"/>
              <a:buChar char="•"/>
              <a:defRPr/>
            </a:lvl9pPr>
          </a:lstStyle>
          <a:p/>
        </p:txBody>
      </p:sp>
      <p:sp>
        <p:nvSpPr>
          <p:cNvPr id="33" name="Google Shape;33;p5"/>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913795" y="609600"/>
            <a:ext cx="10353761" cy="132556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1141804" y="2088320"/>
            <a:ext cx="4879199"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Clr>
                <a:schemeClr val="lt1"/>
              </a:buClr>
              <a:buSzPts val="2400"/>
              <a:buNone/>
              <a:defRPr b="1" sz="2400"/>
            </a:lvl1pPr>
            <a:lvl2pPr indent="-228600" lvl="1" marL="914400" algn="l">
              <a:lnSpc>
                <a:spcPct val="120000"/>
              </a:lnSpc>
              <a:spcBef>
                <a:spcPts val="500"/>
              </a:spcBef>
              <a:spcAft>
                <a:spcPts val="0"/>
              </a:spcAft>
              <a:buClr>
                <a:schemeClr val="lt1"/>
              </a:buClr>
              <a:buSzPts val="2000"/>
              <a:buNone/>
              <a:defRPr b="1" sz="2000"/>
            </a:lvl2pPr>
            <a:lvl3pPr indent="-228600" lvl="2" marL="1371600" algn="l">
              <a:lnSpc>
                <a:spcPct val="120000"/>
              </a:lnSpc>
              <a:spcBef>
                <a:spcPts val="500"/>
              </a:spcBef>
              <a:spcAft>
                <a:spcPts val="0"/>
              </a:spcAft>
              <a:buClr>
                <a:schemeClr val="lt1"/>
              </a:buClr>
              <a:buSzPts val="1800"/>
              <a:buNone/>
              <a:defRPr b="1" sz="1800"/>
            </a:lvl3pPr>
            <a:lvl4pPr indent="-228600" lvl="3" marL="1828800" algn="l">
              <a:lnSpc>
                <a:spcPct val="120000"/>
              </a:lnSpc>
              <a:spcBef>
                <a:spcPts val="500"/>
              </a:spcBef>
              <a:spcAft>
                <a:spcPts val="0"/>
              </a:spcAft>
              <a:buClr>
                <a:schemeClr val="lt1"/>
              </a:buClr>
              <a:buSzPts val="1600"/>
              <a:buNone/>
              <a:defRPr b="1" sz="1600"/>
            </a:lvl4pPr>
            <a:lvl5pPr indent="-228600" lvl="4" marL="2286000" algn="l">
              <a:lnSpc>
                <a:spcPct val="120000"/>
              </a:lnSpc>
              <a:spcBef>
                <a:spcPts val="500"/>
              </a:spcBef>
              <a:spcAft>
                <a:spcPts val="0"/>
              </a:spcAft>
              <a:buClr>
                <a:schemeClr val="lt1"/>
              </a:buClr>
              <a:buSzPts val="1600"/>
              <a:buNone/>
              <a:defRPr b="1" sz="1600"/>
            </a:lvl5pPr>
            <a:lvl6pPr indent="-228600" lvl="5" marL="2743200" algn="l">
              <a:lnSpc>
                <a:spcPct val="120000"/>
              </a:lnSpc>
              <a:spcBef>
                <a:spcPts val="500"/>
              </a:spcBef>
              <a:spcAft>
                <a:spcPts val="0"/>
              </a:spcAft>
              <a:buClr>
                <a:schemeClr val="lt1"/>
              </a:buClr>
              <a:buSzPts val="1600"/>
              <a:buNone/>
              <a:defRPr b="1" sz="1600"/>
            </a:lvl6pPr>
            <a:lvl7pPr indent="-228600" lvl="6" marL="3200400" algn="l">
              <a:lnSpc>
                <a:spcPct val="120000"/>
              </a:lnSpc>
              <a:spcBef>
                <a:spcPts val="500"/>
              </a:spcBef>
              <a:spcAft>
                <a:spcPts val="0"/>
              </a:spcAft>
              <a:buClr>
                <a:schemeClr val="lt1"/>
              </a:buClr>
              <a:buSzPts val="1600"/>
              <a:buNone/>
              <a:defRPr b="1" sz="1600"/>
            </a:lvl7pPr>
            <a:lvl8pPr indent="-228600" lvl="7" marL="3657600" algn="l">
              <a:lnSpc>
                <a:spcPct val="120000"/>
              </a:lnSpc>
              <a:spcBef>
                <a:spcPts val="500"/>
              </a:spcBef>
              <a:spcAft>
                <a:spcPts val="0"/>
              </a:spcAft>
              <a:buClr>
                <a:schemeClr val="lt1"/>
              </a:buClr>
              <a:buSzPts val="1600"/>
              <a:buNone/>
              <a:defRPr b="1" sz="1600"/>
            </a:lvl8pPr>
            <a:lvl9pPr indent="-228600" lvl="8" marL="4114800" algn="l">
              <a:lnSpc>
                <a:spcPct val="120000"/>
              </a:lnSpc>
              <a:spcBef>
                <a:spcPts val="500"/>
              </a:spcBef>
              <a:spcAft>
                <a:spcPts val="0"/>
              </a:spcAft>
              <a:buClr>
                <a:schemeClr val="lt1"/>
              </a:buClr>
              <a:buSzPts val="1600"/>
              <a:buNone/>
              <a:defRPr b="1" sz="1600"/>
            </a:lvl9pPr>
          </a:lstStyle>
          <a:p/>
        </p:txBody>
      </p:sp>
      <p:sp>
        <p:nvSpPr>
          <p:cNvPr id="39" name="Google Shape;39;p6"/>
          <p:cNvSpPr txBox="1"/>
          <p:nvPr>
            <p:ph idx="2" type="body"/>
          </p:nvPr>
        </p:nvSpPr>
        <p:spPr>
          <a:xfrm>
            <a:off x="913795" y="2912232"/>
            <a:ext cx="5107208" cy="2878968"/>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lt1"/>
              </a:buClr>
              <a:buSzPts val="1800"/>
              <a:buChar char="•"/>
              <a:defRPr/>
            </a:lvl1pPr>
            <a:lvl2pPr indent="-342900" lvl="1" marL="914400" algn="l">
              <a:lnSpc>
                <a:spcPct val="120000"/>
              </a:lnSpc>
              <a:spcBef>
                <a:spcPts val="500"/>
              </a:spcBef>
              <a:spcAft>
                <a:spcPts val="0"/>
              </a:spcAft>
              <a:buClr>
                <a:schemeClr val="lt1"/>
              </a:buClr>
              <a:buSzPts val="1800"/>
              <a:buChar char="•"/>
              <a:defRPr/>
            </a:lvl2pPr>
            <a:lvl3pPr indent="-342900" lvl="2" marL="1371600" algn="l">
              <a:lnSpc>
                <a:spcPct val="120000"/>
              </a:lnSpc>
              <a:spcBef>
                <a:spcPts val="500"/>
              </a:spcBef>
              <a:spcAft>
                <a:spcPts val="0"/>
              </a:spcAft>
              <a:buClr>
                <a:schemeClr val="lt1"/>
              </a:buClr>
              <a:buSzPts val="1800"/>
              <a:buChar char="•"/>
              <a:defRPr/>
            </a:lvl3pPr>
            <a:lvl4pPr indent="-342900" lvl="3" marL="1828800" algn="l">
              <a:lnSpc>
                <a:spcPct val="120000"/>
              </a:lnSpc>
              <a:spcBef>
                <a:spcPts val="500"/>
              </a:spcBef>
              <a:spcAft>
                <a:spcPts val="0"/>
              </a:spcAft>
              <a:buClr>
                <a:schemeClr val="lt1"/>
              </a:buClr>
              <a:buSzPts val="1800"/>
              <a:buChar char="•"/>
              <a:defRPr/>
            </a:lvl4pPr>
            <a:lvl5pPr indent="-342900" lvl="4" marL="2286000" algn="l">
              <a:lnSpc>
                <a:spcPct val="120000"/>
              </a:lnSpc>
              <a:spcBef>
                <a:spcPts val="500"/>
              </a:spcBef>
              <a:spcAft>
                <a:spcPts val="0"/>
              </a:spcAft>
              <a:buClr>
                <a:schemeClr val="lt1"/>
              </a:buClr>
              <a:buSzPts val="1800"/>
              <a:buChar char="•"/>
              <a:defRPr/>
            </a:lvl5pPr>
            <a:lvl6pPr indent="-342900" lvl="5" marL="2743200" algn="l">
              <a:lnSpc>
                <a:spcPct val="120000"/>
              </a:lnSpc>
              <a:spcBef>
                <a:spcPts val="500"/>
              </a:spcBef>
              <a:spcAft>
                <a:spcPts val="0"/>
              </a:spcAft>
              <a:buClr>
                <a:schemeClr val="lt1"/>
              </a:buClr>
              <a:buSzPts val="1800"/>
              <a:buChar char="•"/>
              <a:defRPr/>
            </a:lvl6pPr>
            <a:lvl7pPr indent="-342900" lvl="6" marL="3200400" algn="l">
              <a:lnSpc>
                <a:spcPct val="120000"/>
              </a:lnSpc>
              <a:spcBef>
                <a:spcPts val="500"/>
              </a:spcBef>
              <a:spcAft>
                <a:spcPts val="0"/>
              </a:spcAft>
              <a:buClr>
                <a:schemeClr val="lt1"/>
              </a:buClr>
              <a:buSzPts val="1800"/>
              <a:buChar char="•"/>
              <a:defRPr/>
            </a:lvl7pPr>
            <a:lvl8pPr indent="-342900" lvl="7" marL="3657600" algn="l">
              <a:lnSpc>
                <a:spcPct val="120000"/>
              </a:lnSpc>
              <a:spcBef>
                <a:spcPts val="500"/>
              </a:spcBef>
              <a:spcAft>
                <a:spcPts val="0"/>
              </a:spcAft>
              <a:buClr>
                <a:schemeClr val="lt1"/>
              </a:buClr>
              <a:buSzPts val="1800"/>
              <a:buChar char="•"/>
              <a:defRPr/>
            </a:lvl8pPr>
            <a:lvl9pPr indent="-342900" lvl="8" marL="4114800" algn="l">
              <a:lnSpc>
                <a:spcPct val="120000"/>
              </a:lnSpc>
              <a:spcBef>
                <a:spcPts val="500"/>
              </a:spcBef>
              <a:spcAft>
                <a:spcPts val="0"/>
              </a:spcAft>
              <a:buClr>
                <a:schemeClr val="lt1"/>
              </a:buClr>
              <a:buSzPts val="1800"/>
              <a:buChar char="•"/>
              <a:defRPr/>
            </a:lvl9pPr>
          </a:lstStyle>
          <a:p/>
        </p:txBody>
      </p:sp>
      <p:sp>
        <p:nvSpPr>
          <p:cNvPr id="40" name="Google Shape;40;p6"/>
          <p:cNvSpPr txBox="1"/>
          <p:nvPr>
            <p:ph idx="3" type="body"/>
          </p:nvPr>
        </p:nvSpPr>
        <p:spPr>
          <a:xfrm>
            <a:off x="6402003" y="2088320"/>
            <a:ext cx="4865554"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Clr>
                <a:schemeClr val="lt1"/>
              </a:buClr>
              <a:buSzPts val="2400"/>
              <a:buNone/>
              <a:defRPr b="1" sz="2400"/>
            </a:lvl1pPr>
            <a:lvl2pPr indent="-228600" lvl="1" marL="914400" algn="l">
              <a:lnSpc>
                <a:spcPct val="120000"/>
              </a:lnSpc>
              <a:spcBef>
                <a:spcPts val="500"/>
              </a:spcBef>
              <a:spcAft>
                <a:spcPts val="0"/>
              </a:spcAft>
              <a:buClr>
                <a:schemeClr val="lt1"/>
              </a:buClr>
              <a:buSzPts val="2000"/>
              <a:buNone/>
              <a:defRPr b="1" sz="2000"/>
            </a:lvl2pPr>
            <a:lvl3pPr indent="-228600" lvl="2" marL="1371600" algn="l">
              <a:lnSpc>
                <a:spcPct val="120000"/>
              </a:lnSpc>
              <a:spcBef>
                <a:spcPts val="500"/>
              </a:spcBef>
              <a:spcAft>
                <a:spcPts val="0"/>
              </a:spcAft>
              <a:buClr>
                <a:schemeClr val="lt1"/>
              </a:buClr>
              <a:buSzPts val="1800"/>
              <a:buNone/>
              <a:defRPr b="1" sz="1800"/>
            </a:lvl3pPr>
            <a:lvl4pPr indent="-228600" lvl="3" marL="1828800" algn="l">
              <a:lnSpc>
                <a:spcPct val="120000"/>
              </a:lnSpc>
              <a:spcBef>
                <a:spcPts val="500"/>
              </a:spcBef>
              <a:spcAft>
                <a:spcPts val="0"/>
              </a:spcAft>
              <a:buClr>
                <a:schemeClr val="lt1"/>
              </a:buClr>
              <a:buSzPts val="1600"/>
              <a:buNone/>
              <a:defRPr b="1" sz="1600"/>
            </a:lvl4pPr>
            <a:lvl5pPr indent="-228600" lvl="4" marL="2286000" algn="l">
              <a:lnSpc>
                <a:spcPct val="120000"/>
              </a:lnSpc>
              <a:spcBef>
                <a:spcPts val="500"/>
              </a:spcBef>
              <a:spcAft>
                <a:spcPts val="0"/>
              </a:spcAft>
              <a:buClr>
                <a:schemeClr val="lt1"/>
              </a:buClr>
              <a:buSzPts val="1600"/>
              <a:buNone/>
              <a:defRPr b="1" sz="1600"/>
            </a:lvl5pPr>
            <a:lvl6pPr indent="-228600" lvl="5" marL="2743200" algn="l">
              <a:lnSpc>
                <a:spcPct val="120000"/>
              </a:lnSpc>
              <a:spcBef>
                <a:spcPts val="500"/>
              </a:spcBef>
              <a:spcAft>
                <a:spcPts val="0"/>
              </a:spcAft>
              <a:buClr>
                <a:schemeClr val="lt1"/>
              </a:buClr>
              <a:buSzPts val="1600"/>
              <a:buNone/>
              <a:defRPr b="1" sz="1600"/>
            </a:lvl6pPr>
            <a:lvl7pPr indent="-228600" lvl="6" marL="3200400" algn="l">
              <a:lnSpc>
                <a:spcPct val="120000"/>
              </a:lnSpc>
              <a:spcBef>
                <a:spcPts val="500"/>
              </a:spcBef>
              <a:spcAft>
                <a:spcPts val="0"/>
              </a:spcAft>
              <a:buClr>
                <a:schemeClr val="lt1"/>
              </a:buClr>
              <a:buSzPts val="1600"/>
              <a:buNone/>
              <a:defRPr b="1" sz="1600"/>
            </a:lvl7pPr>
            <a:lvl8pPr indent="-228600" lvl="7" marL="3657600" algn="l">
              <a:lnSpc>
                <a:spcPct val="120000"/>
              </a:lnSpc>
              <a:spcBef>
                <a:spcPts val="500"/>
              </a:spcBef>
              <a:spcAft>
                <a:spcPts val="0"/>
              </a:spcAft>
              <a:buClr>
                <a:schemeClr val="lt1"/>
              </a:buClr>
              <a:buSzPts val="1600"/>
              <a:buNone/>
              <a:defRPr b="1" sz="1600"/>
            </a:lvl8pPr>
            <a:lvl9pPr indent="-228600" lvl="8" marL="4114800" algn="l">
              <a:lnSpc>
                <a:spcPct val="120000"/>
              </a:lnSpc>
              <a:spcBef>
                <a:spcPts val="500"/>
              </a:spcBef>
              <a:spcAft>
                <a:spcPts val="0"/>
              </a:spcAft>
              <a:buClr>
                <a:schemeClr val="lt1"/>
              </a:buClr>
              <a:buSzPts val="1600"/>
              <a:buNone/>
              <a:defRPr b="1" sz="1600"/>
            </a:lvl9pPr>
          </a:lstStyle>
          <a:p/>
        </p:txBody>
      </p:sp>
      <p:sp>
        <p:nvSpPr>
          <p:cNvPr id="41" name="Google Shape;41;p6"/>
          <p:cNvSpPr txBox="1"/>
          <p:nvPr>
            <p:ph idx="4" type="body"/>
          </p:nvPr>
        </p:nvSpPr>
        <p:spPr>
          <a:xfrm>
            <a:off x="6172200" y="2912232"/>
            <a:ext cx="5095357" cy="2878968"/>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lt1"/>
              </a:buClr>
              <a:buSzPts val="1800"/>
              <a:buChar char="•"/>
              <a:defRPr/>
            </a:lvl1pPr>
            <a:lvl2pPr indent="-342900" lvl="1" marL="914400" algn="l">
              <a:lnSpc>
                <a:spcPct val="120000"/>
              </a:lnSpc>
              <a:spcBef>
                <a:spcPts val="500"/>
              </a:spcBef>
              <a:spcAft>
                <a:spcPts val="0"/>
              </a:spcAft>
              <a:buClr>
                <a:schemeClr val="lt1"/>
              </a:buClr>
              <a:buSzPts val="1800"/>
              <a:buChar char="•"/>
              <a:defRPr/>
            </a:lvl2pPr>
            <a:lvl3pPr indent="-342900" lvl="2" marL="1371600" algn="l">
              <a:lnSpc>
                <a:spcPct val="120000"/>
              </a:lnSpc>
              <a:spcBef>
                <a:spcPts val="500"/>
              </a:spcBef>
              <a:spcAft>
                <a:spcPts val="0"/>
              </a:spcAft>
              <a:buClr>
                <a:schemeClr val="lt1"/>
              </a:buClr>
              <a:buSzPts val="1800"/>
              <a:buChar char="•"/>
              <a:defRPr/>
            </a:lvl3pPr>
            <a:lvl4pPr indent="-342900" lvl="3" marL="1828800" algn="l">
              <a:lnSpc>
                <a:spcPct val="120000"/>
              </a:lnSpc>
              <a:spcBef>
                <a:spcPts val="500"/>
              </a:spcBef>
              <a:spcAft>
                <a:spcPts val="0"/>
              </a:spcAft>
              <a:buClr>
                <a:schemeClr val="lt1"/>
              </a:buClr>
              <a:buSzPts val="1800"/>
              <a:buChar char="•"/>
              <a:defRPr/>
            </a:lvl4pPr>
            <a:lvl5pPr indent="-342900" lvl="4" marL="2286000" algn="l">
              <a:lnSpc>
                <a:spcPct val="120000"/>
              </a:lnSpc>
              <a:spcBef>
                <a:spcPts val="500"/>
              </a:spcBef>
              <a:spcAft>
                <a:spcPts val="0"/>
              </a:spcAft>
              <a:buClr>
                <a:schemeClr val="lt1"/>
              </a:buClr>
              <a:buSzPts val="1800"/>
              <a:buChar char="•"/>
              <a:defRPr/>
            </a:lvl5pPr>
            <a:lvl6pPr indent="-342900" lvl="5" marL="2743200" algn="l">
              <a:lnSpc>
                <a:spcPct val="120000"/>
              </a:lnSpc>
              <a:spcBef>
                <a:spcPts val="500"/>
              </a:spcBef>
              <a:spcAft>
                <a:spcPts val="0"/>
              </a:spcAft>
              <a:buClr>
                <a:schemeClr val="lt1"/>
              </a:buClr>
              <a:buSzPts val="1800"/>
              <a:buChar char="•"/>
              <a:defRPr/>
            </a:lvl6pPr>
            <a:lvl7pPr indent="-342900" lvl="6" marL="3200400" algn="l">
              <a:lnSpc>
                <a:spcPct val="120000"/>
              </a:lnSpc>
              <a:spcBef>
                <a:spcPts val="500"/>
              </a:spcBef>
              <a:spcAft>
                <a:spcPts val="0"/>
              </a:spcAft>
              <a:buClr>
                <a:schemeClr val="lt1"/>
              </a:buClr>
              <a:buSzPts val="1800"/>
              <a:buChar char="•"/>
              <a:defRPr/>
            </a:lvl7pPr>
            <a:lvl8pPr indent="-342900" lvl="7" marL="3657600" algn="l">
              <a:lnSpc>
                <a:spcPct val="120000"/>
              </a:lnSpc>
              <a:spcBef>
                <a:spcPts val="500"/>
              </a:spcBef>
              <a:spcAft>
                <a:spcPts val="0"/>
              </a:spcAft>
              <a:buClr>
                <a:schemeClr val="lt1"/>
              </a:buClr>
              <a:buSzPts val="1800"/>
              <a:buChar char="•"/>
              <a:defRPr/>
            </a:lvl8pPr>
            <a:lvl9pPr indent="-342900" lvl="8" marL="4114800" algn="l">
              <a:lnSpc>
                <a:spcPct val="120000"/>
              </a:lnSpc>
              <a:spcBef>
                <a:spcPts val="500"/>
              </a:spcBef>
              <a:spcAft>
                <a:spcPts val="0"/>
              </a:spcAft>
              <a:buClr>
                <a:schemeClr val="lt1"/>
              </a:buClr>
              <a:buSzPts val="1800"/>
              <a:buChar char="•"/>
              <a:defRPr/>
            </a:lvl9pPr>
          </a:lstStyle>
          <a:p/>
        </p:txBody>
      </p:sp>
      <p:sp>
        <p:nvSpPr>
          <p:cNvPr id="42" name="Google Shape;42;p6"/>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913795" y="609600"/>
            <a:ext cx="10353761" cy="1326321"/>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917228" y="609600"/>
            <a:ext cx="3932237" cy="23622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2800"/>
              <a:buFont typeface="Bookman Old Style"/>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078064" y="609600"/>
            <a:ext cx="6189492" cy="5181600"/>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Clr>
                <a:schemeClr val="lt1"/>
              </a:buClr>
              <a:buSzPts val="1800"/>
              <a:buChar char="•"/>
              <a:defRPr/>
            </a:lvl1pPr>
            <a:lvl2pPr indent="-342900" lvl="1" marL="914400" algn="l">
              <a:lnSpc>
                <a:spcPct val="120000"/>
              </a:lnSpc>
              <a:spcBef>
                <a:spcPts val="500"/>
              </a:spcBef>
              <a:spcAft>
                <a:spcPts val="0"/>
              </a:spcAft>
              <a:buClr>
                <a:schemeClr val="lt1"/>
              </a:buClr>
              <a:buSzPts val="1800"/>
              <a:buChar char="•"/>
              <a:defRPr/>
            </a:lvl2pPr>
            <a:lvl3pPr indent="-342900" lvl="2" marL="1371600" algn="l">
              <a:lnSpc>
                <a:spcPct val="120000"/>
              </a:lnSpc>
              <a:spcBef>
                <a:spcPts val="500"/>
              </a:spcBef>
              <a:spcAft>
                <a:spcPts val="0"/>
              </a:spcAft>
              <a:buClr>
                <a:schemeClr val="lt1"/>
              </a:buClr>
              <a:buSzPts val="1800"/>
              <a:buChar char="•"/>
              <a:defRPr/>
            </a:lvl3pPr>
            <a:lvl4pPr indent="-342900" lvl="3" marL="1828800" algn="l">
              <a:lnSpc>
                <a:spcPct val="120000"/>
              </a:lnSpc>
              <a:spcBef>
                <a:spcPts val="500"/>
              </a:spcBef>
              <a:spcAft>
                <a:spcPts val="0"/>
              </a:spcAft>
              <a:buClr>
                <a:schemeClr val="lt1"/>
              </a:buClr>
              <a:buSzPts val="1800"/>
              <a:buChar char="•"/>
              <a:defRPr/>
            </a:lvl4pPr>
            <a:lvl5pPr indent="-342900" lvl="4" marL="2286000" algn="l">
              <a:lnSpc>
                <a:spcPct val="120000"/>
              </a:lnSpc>
              <a:spcBef>
                <a:spcPts val="500"/>
              </a:spcBef>
              <a:spcAft>
                <a:spcPts val="0"/>
              </a:spcAft>
              <a:buClr>
                <a:schemeClr val="lt1"/>
              </a:buClr>
              <a:buSzPts val="1800"/>
              <a:buChar char="•"/>
              <a:defRPr/>
            </a:lvl5pPr>
            <a:lvl6pPr indent="-342900" lvl="5" marL="2743200" algn="l">
              <a:lnSpc>
                <a:spcPct val="120000"/>
              </a:lnSpc>
              <a:spcBef>
                <a:spcPts val="500"/>
              </a:spcBef>
              <a:spcAft>
                <a:spcPts val="0"/>
              </a:spcAft>
              <a:buClr>
                <a:schemeClr val="lt1"/>
              </a:buClr>
              <a:buSzPts val="1800"/>
              <a:buChar char="•"/>
              <a:defRPr/>
            </a:lvl6pPr>
            <a:lvl7pPr indent="-342900" lvl="6" marL="3200400" algn="l">
              <a:lnSpc>
                <a:spcPct val="120000"/>
              </a:lnSpc>
              <a:spcBef>
                <a:spcPts val="500"/>
              </a:spcBef>
              <a:spcAft>
                <a:spcPts val="0"/>
              </a:spcAft>
              <a:buClr>
                <a:schemeClr val="lt1"/>
              </a:buClr>
              <a:buSzPts val="1800"/>
              <a:buChar char="•"/>
              <a:defRPr/>
            </a:lvl7pPr>
            <a:lvl8pPr indent="-342900" lvl="7" marL="3657600" algn="l">
              <a:lnSpc>
                <a:spcPct val="120000"/>
              </a:lnSpc>
              <a:spcBef>
                <a:spcPts val="500"/>
              </a:spcBef>
              <a:spcAft>
                <a:spcPts val="0"/>
              </a:spcAft>
              <a:buClr>
                <a:schemeClr val="lt1"/>
              </a:buClr>
              <a:buSzPts val="1800"/>
              <a:buChar char="•"/>
              <a:defRPr/>
            </a:lvl8pPr>
            <a:lvl9pPr indent="-342900" lvl="8" marL="4114800" algn="l">
              <a:lnSpc>
                <a:spcPct val="120000"/>
              </a:lnSpc>
              <a:spcBef>
                <a:spcPts val="500"/>
              </a:spcBef>
              <a:spcAft>
                <a:spcPts val="0"/>
              </a:spcAft>
              <a:buClr>
                <a:schemeClr val="lt1"/>
              </a:buClr>
              <a:buSzPts val="1800"/>
              <a:buChar char="•"/>
              <a:defRPr/>
            </a:lvl9pPr>
          </a:lstStyle>
          <a:p/>
        </p:txBody>
      </p:sp>
      <p:sp>
        <p:nvSpPr>
          <p:cNvPr id="57" name="Google Shape;57;p9"/>
          <p:cNvSpPr txBox="1"/>
          <p:nvPr>
            <p:ph idx="2" type="body"/>
          </p:nvPr>
        </p:nvSpPr>
        <p:spPr>
          <a:xfrm>
            <a:off x="917228" y="2971800"/>
            <a:ext cx="3932237" cy="2819399"/>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600"/>
              <a:buNone/>
              <a:defRPr sz="1600"/>
            </a:lvl1pPr>
            <a:lvl2pPr indent="-228600" lvl="1" marL="914400" algn="l">
              <a:lnSpc>
                <a:spcPct val="120000"/>
              </a:lnSpc>
              <a:spcBef>
                <a:spcPts val="500"/>
              </a:spcBef>
              <a:spcAft>
                <a:spcPts val="0"/>
              </a:spcAft>
              <a:buClr>
                <a:schemeClr val="lt1"/>
              </a:buClr>
              <a:buSzPts val="1400"/>
              <a:buNone/>
              <a:defRPr sz="1400"/>
            </a:lvl2pPr>
            <a:lvl3pPr indent="-228600" lvl="2" marL="1371600" algn="l">
              <a:lnSpc>
                <a:spcPct val="120000"/>
              </a:lnSpc>
              <a:spcBef>
                <a:spcPts val="500"/>
              </a:spcBef>
              <a:spcAft>
                <a:spcPts val="0"/>
              </a:spcAft>
              <a:buClr>
                <a:schemeClr val="lt1"/>
              </a:buClr>
              <a:buSzPts val="1200"/>
              <a:buNone/>
              <a:defRPr sz="1200"/>
            </a:lvl3pPr>
            <a:lvl4pPr indent="-228600" lvl="3" marL="1828800" algn="l">
              <a:lnSpc>
                <a:spcPct val="120000"/>
              </a:lnSpc>
              <a:spcBef>
                <a:spcPts val="500"/>
              </a:spcBef>
              <a:spcAft>
                <a:spcPts val="0"/>
              </a:spcAft>
              <a:buClr>
                <a:schemeClr val="lt1"/>
              </a:buClr>
              <a:buSzPts val="1000"/>
              <a:buNone/>
              <a:defRPr sz="1000"/>
            </a:lvl4pPr>
            <a:lvl5pPr indent="-228600" lvl="4" marL="2286000" algn="l">
              <a:lnSpc>
                <a:spcPct val="120000"/>
              </a:lnSpc>
              <a:spcBef>
                <a:spcPts val="500"/>
              </a:spcBef>
              <a:spcAft>
                <a:spcPts val="0"/>
              </a:spcAft>
              <a:buClr>
                <a:schemeClr val="lt1"/>
              </a:buClr>
              <a:buSzPts val="1000"/>
              <a:buNone/>
              <a:defRPr sz="1000"/>
            </a:lvl5pPr>
            <a:lvl6pPr indent="-228600" lvl="5" marL="2743200" algn="l">
              <a:lnSpc>
                <a:spcPct val="120000"/>
              </a:lnSpc>
              <a:spcBef>
                <a:spcPts val="500"/>
              </a:spcBef>
              <a:spcAft>
                <a:spcPts val="0"/>
              </a:spcAft>
              <a:buClr>
                <a:schemeClr val="lt1"/>
              </a:buClr>
              <a:buSzPts val="1000"/>
              <a:buNone/>
              <a:defRPr sz="1000"/>
            </a:lvl6pPr>
            <a:lvl7pPr indent="-228600" lvl="6" marL="3200400" algn="l">
              <a:lnSpc>
                <a:spcPct val="120000"/>
              </a:lnSpc>
              <a:spcBef>
                <a:spcPts val="500"/>
              </a:spcBef>
              <a:spcAft>
                <a:spcPts val="0"/>
              </a:spcAft>
              <a:buClr>
                <a:schemeClr val="lt1"/>
              </a:buClr>
              <a:buSzPts val="1000"/>
              <a:buNone/>
              <a:defRPr sz="1000"/>
            </a:lvl7pPr>
            <a:lvl8pPr indent="-228600" lvl="7" marL="3657600" algn="l">
              <a:lnSpc>
                <a:spcPct val="120000"/>
              </a:lnSpc>
              <a:spcBef>
                <a:spcPts val="500"/>
              </a:spcBef>
              <a:spcAft>
                <a:spcPts val="0"/>
              </a:spcAft>
              <a:buClr>
                <a:schemeClr val="lt1"/>
              </a:buClr>
              <a:buSzPts val="1000"/>
              <a:buNone/>
              <a:defRPr sz="1000"/>
            </a:lvl8pPr>
            <a:lvl9pPr indent="-228600" lvl="8" marL="4114800" algn="l">
              <a:lnSpc>
                <a:spcPct val="120000"/>
              </a:lnSpc>
              <a:spcBef>
                <a:spcPts val="500"/>
              </a:spcBef>
              <a:spcAft>
                <a:spcPts val="0"/>
              </a:spcAft>
              <a:buClr>
                <a:schemeClr val="lt1"/>
              </a:buClr>
              <a:buSzPts val="1000"/>
              <a:buNone/>
              <a:defRPr sz="1000"/>
            </a:lvl9pPr>
          </a:lstStyle>
          <a:p/>
        </p:txBody>
      </p:sp>
      <p:sp>
        <p:nvSpPr>
          <p:cNvPr id="58" name="Google Shape;58;p9"/>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917227" y="609600"/>
            <a:ext cx="5929773" cy="23622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3200"/>
              <a:buFont typeface="Bookman Old Style"/>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7424804" y="758881"/>
            <a:ext cx="3255356" cy="4883038"/>
          </a:xfrm>
          <a:prstGeom prst="rect">
            <a:avLst/>
          </a:prstGeom>
          <a:noFill/>
          <a:ln cap="sq" cmpd="sng" w="1905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sp>
      <p:sp>
        <p:nvSpPr>
          <p:cNvPr id="64" name="Google Shape;64;p10"/>
          <p:cNvSpPr txBox="1"/>
          <p:nvPr>
            <p:ph idx="1" type="body"/>
          </p:nvPr>
        </p:nvSpPr>
        <p:spPr>
          <a:xfrm>
            <a:off x="913794" y="2971800"/>
            <a:ext cx="5934950" cy="2819400"/>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800"/>
              <a:buNone/>
              <a:defRPr sz="1800"/>
            </a:lvl1pPr>
            <a:lvl2pPr indent="-228600" lvl="1" marL="914400" algn="l">
              <a:lnSpc>
                <a:spcPct val="120000"/>
              </a:lnSpc>
              <a:spcBef>
                <a:spcPts val="500"/>
              </a:spcBef>
              <a:spcAft>
                <a:spcPts val="0"/>
              </a:spcAft>
              <a:buClr>
                <a:schemeClr val="lt1"/>
              </a:buClr>
              <a:buSzPts val="1400"/>
              <a:buNone/>
              <a:defRPr sz="1400"/>
            </a:lvl2pPr>
            <a:lvl3pPr indent="-228600" lvl="2" marL="1371600" algn="l">
              <a:lnSpc>
                <a:spcPct val="120000"/>
              </a:lnSpc>
              <a:spcBef>
                <a:spcPts val="500"/>
              </a:spcBef>
              <a:spcAft>
                <a:spcPts val="0"/>
              </a:spcAft>
              <a:buClr>
                <a:schemeClr val="lt1"/>
              </a:buClr>
              <a:buSzPts val="1200"/>
              <a:buNone/>
              <a:defRPr sz="1200"/>
            </a:lvl3pPr>
            <a:lvl4pPr indent="-228600" lvl="3" marL="1828800" algn="l">
              <a:lnSpc>
                <a:spcPct val="120000"/>
              </a:lnSpc>
              <a:spcBef>
                <a:spcPts val="500"/>
              </a:spcBef>
              <a:spcAft>
                <a:spcPts val="0"/>
              </a:spcAft>
              <a:buClr>
                <a:schemeClr val="lt1"/>
              </a:buClr>
              <a:buSzPts val="1000"/>
              <a:buNone/>
              <a:defRPr sz="1000"/>
            </a:lvl4pPr>
            <a:lvl5pPr indent="-228600" lvl="4" marL="2286000" algn="l">
              <a:lnSpc>
                <a:spcPct val="120000"/>
              </a:lnSpc>
              <a:spcBef>
                <a:spcPts val="500"/>
              </a:spcBef>
              <a:spcAft>
                <a:spcPts val="0"/>
              </a:spcAft>
              <a:buClr>
                <a:schemeClr val="lt1"/>
              </a:buClr>
              <a:buSzPts val="1000"/>
              <a:buNone/>
              <a:defRPr sz="1000"/>
            </a:lvl5pPr>
            <a:lvl6pPr indent="-228600" lvl="5" marL="2743200" algn="l">
              <a:lnSpc>
                <a:spcPct val="120000"/>
              </a:lnSpc>
              <a:spcBef>
                <a:spcPts val="500"/>
              </a:spcBef>
              <a:spcAft>
                <a:spcPts val="0"/>
              </a:spcAft>
              <a:buClr>
                <a:schemeClr val="lt1"/>
              </a:buClr>
              <a:buSzPts val="1000"/>
              <a:buNone/>
              <a:defRPr sz="1000"/>
            </a:lvl6pPr>
            <a:lvl7pPr indent="-228600" lvl="6" marL="3200400" algn="l">
              <a:lnSpc>
                <a:spcPct val="120000"/>
              </a:lnSpc>
              <a:spcBef>
                <a:spcPts val="500"/>
              </a:spcBef>
              <a:spcAft>
                <a:spcPts val="0"/>
              </a:spcAft>
              <a:buClr>
                <a:schemeClr val="lt1"/>
              </a:buClr>
              <a:buSzPts val="1000"/>
              <a:buNone/>
              <a:defRPr sz="1000"/>
            </a:lvl7pPr>
            <a:lvl8pPr indent="-228600" lvl="7" marL="3657600" algn="l">
              <a:lnSpc>
                <a:spcPct val="120000"/>
              </a:lnSpc>
              <a:spcBef>
                <a:spcPts val="500"/>
              </a:spcBef>
              <a:spcAft>
                <a:spcPts val="0"/>
              </a:spcAft>
              <a:buClr>
                <a:schemeClr val="lt1"/>
              </a:buClr>
              <a:buSzPts val="1000"/>
              <a:buNone/>
              <a:defRPr sz="1000"/>
            </a:lvl8pPr>
            <a:lvl9pPr indent="-228600" lvl="8" marL="4114800" algn="l">
              <a:lnSpc>
                <a:spcPct val="120000"/>
              </a:lnSpc>
              <a:spcBef>
                <a:spcPts val="500"/>
              </a:spcBef>
              <a:spcAft>
                <a:spcPts val="0"/>
              </a:spcAft>
              <a:buClr>
                <a:schemeClr val="lt1"/>
              </a:buClr>
              <a:buSzPts val="1000"/>
              <a:buNone/>
              <a:defRPr sz="1000"/>
            </a:lvl9pPr>
          </a:lstStyle>
          <a:p/>
        </p:txBody>
      </p:sp>
      <p:sp>
        <p:nvSpPr>
          <p:cNvPr id="65" name="Google Shape;65;p10"/>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68" name="Shape 68"/>
        <p:cNvGrpSpPr/>
        <p:nvPr/>
      </p:nvGrpSpPr>
      <p:grpSpPr>
        <a:xfrm>
          <a:off x="0" y="0"/>
          <a:ext cx="0" cy="0"/>
          <a:chOff x="0" y="0"/>
          <a:chExt cx="0" cy="0"/>
        </a:xfrm>
      </p:grpSpPr>
      <p:sp>
        <p:nvSpPr>
          <p:cNvPr id="69" name="Google Shape;69;p11"/>
          <p:cNvSpPr txBox="1"/>
          <p:nvPr>
            <p:ph type="title"/>
          </p:nvPr>
        </p:nvSpPr>
        <p:spPr>
          <a:xfrm>
            <a:off x="913806" y="4289372"/>
            <a:ext cx="10367564" cy="819355"/>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2800"/>
              <a:buFont typeface="Bookman Old Style"/>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p:nvPr>
            <p:ph idx="2" type="pic"/>
          </p:nvPr>
        </p:nvSpPr>
        <p:spPr>
          <a:xfrm>
            <a:off x="913806" y="621321"/>
            <a:ext cx="10367564" cy="3379735"/>
          </a:xfrm>
          <a:prstGeom prst="rect">
            <a:avLst/>
          </a:prstGeom>
          <a:noFill/>
          <a:ln cap="sq" cmpd="sng" w="1905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sp>
      <p:sp>
        <p:nvSpPr>
          <p:cNvPr id="71" name="Google Shape;71;p11"/>
          <p:cNvSpPr txBox="1"/>
          <p:nvPr>
            <p:ph idx="1" type="body"/>
          </p:nvPr>
        </p:nvSpPr>
        <p:spPr>
          <a:xfrm>
            <a:off x="913795" y="5108728"/>
            <a:ext cx="10365998" cy="682472"/>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800"/>
              <a:buNone/>
              <a:defRPr sz="1800"/>
            </a:lvl1pPr>
            <a:lvl2pPr indent="-228600" lvl="1" marL="914400" algn="l">
              <a:lnSpc>
                <a:spcPct val="120000"/>
              </a:lnSpc>
              <a:spcBef>
                <a:spcPts val="500"/>
              </a:spcBef>
              <a:spcAft>
                <a:spcPts val="0"/>
              </a:spcAft>
              <a:buClr>
                <a:schemeClr val="lt1"/>
              </a:buClr>
              <a:buSzPts val="1400"/>
              <a:buNone/>
              <a:defRPr sz="1400"/>
            </a:lvl2pPr>
            <a:lvl3pPr indent="-228600" lvl="2" marL="1371600" algn="l">
              <a:lnSpc>
                <a:spcPct val="120000"/>
              </a:lnSpc>
              <a:spcBef>
                <a:spcPts val="500"/>
              </a:spcBef>
              <a:spcAft>
                <a:spcPts val="0"/>
              </a:spcAft>
              <a:buClr>
                <a:schemeClr val="lt1"/>
              </a:buClr>
              <a:buSzPts val="1200"/>
              <a:buNone/>
              <a:defRPr sz="1200"/>
            </a:lvl3pPr>
            <a:lvl4pPr indent="-228600" lvl="3" marL="1828800" algn="l">
              <a:lnSpc>
                <a:spcPct val="120000"/>
              </a:lnSpc>
              <a:spcBef>
                <a:spcPts val="500"/>
              </a:spcBef>
              <a:spcAft>
                <a:spcPts val="0"/>
              </a:spcAft>
              <a:buClr>
                <a:schemeClr val="lt1"/>
              </a:buClr>
              <a:buSzPts val="1000"/>
              <a:buNone/>
              <a:defRPr sz="1000"/>
            </a:lvl4pPr>
            <a:lvl5pPr indent="-228600" lvl="4" marL="2286000" algn="l">
              <a:lnSpc>
                <a:spcPct val="120000"/>
              </a:lnSpc>
              <a:spcBef>
                <a:spcPts val="500"/>
              </a:spcBef>
              <a:spcAft>
                <a:spcPts val="0"/>
              </a:spcAft>
              <a:buClr>
                <a:schemeClr val="lt1"/>
              </a:buClr>
              <a:buSzPts val="1000"/>
              <a:buNone/>
              <a:defRPr sz="1000"/>
            </a:lvl5pPr>
            <a:lvl6pPr indent="-228600" lvl="5" marL="2743200" algn="l">
              <a:lnSpc>
                <a:spcPct val="120000"/>
              </a:lnSpc>
              <a:spcBef>
                <a:spcPts val="500"/>
              </a:spcBef>
              <a:spcAft>
                <a:spcPts val="0"/>
              </a:spcAft>
              <a:buClr>
                <a:schemeClr val="lt1"/>
              </a:buClr>
              <a:buSzPts val="1000"/>
              <a:buNone/>
              <a:defRPr sz="1000"/>
            </a:lvl6pPr>
            <a:lvl7pPr indent="-228600" lvl="6" marL="3200400" algn="l">
              <a:lnSpc>
                <a:spcPct val="120000"/>
              </a:lnSpc>
              <a:spcBef>
                <a:spcPts val="500"/>
              </a:spcBef>
              <a:spcAft>
                <a:spcPts val="0"/>
              </a:spcAft>
              <a:buClr>
                <a:schemeClr val="lt1"/>
              </a:buClr>
              <a:buSzPts val="1000"/>
              <a:buNone/>
              <a:defRPr sz="1000"/>
            </a:lvl7pPr>
            <a:lvl8pPr indent="-228600" lvl="7" marL="3657600" algn="l">
              <a:lnSpc>
                <a:spcPct val="120000"/>
              </a:lnSpc>
              <a:spcBef>
                <a:spcPts val="500"/>
              </a:spcBef>
              <a:spcAft>
                <a:spcPts val="0"/>
              </a:spcAft>
              <a:buClr>
                <a:schemeClr val="lt1"/>
              </a:buClr>
              <a:buSzPts val="1000"/>
              <a:buNone/>
              <a:defRPr sz="1000"/>
            </a:lvl8pPr>
            <a:lvl9pPr indent="-228600" lvl="8" marL="4114800" algn="l">
              <a:lnSpc>
                <a:spcPct val="120000"/>
              </a:lnSpc>
              <a:spcBef>
                <a:spcPts val="500"/>
              </a:spcBef>
              <a:spcAft>
                <a:spcPts val="0"/>
              </a:spcAft>
              <a:buClr>
                <a:schemeClr val="lt1"/>
              </a:buClr>
              <a:buSzPts val="1000"/>
              <a:buNone/>
              <a:defRPr sz="1000"/>
            </a:lvl9pPr>
          </a:lstStyle>
          <a:p/>
        </p:txBody>
      </p:sp>
      <p:sp>
        <p:nvSpPr>
          <p:cNvPr id="72" name="Google Shape;72;p11"/>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11"/>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75" name="Shape 75"/>
        <p:cNvGrpSpPr/>
        <p:nvPr/>
      </p:nvGrpSpPr>
      <p:grpSpPr>
        <a:xfrm>
          <a:off x="0" y="0"/>
          <a:ext cx="0" cy="0"/>
          <a:chOff x="0" y="0"/>
          <a:chExt cx="0" cy="0"/>
        </a:xfrm>
      </p:grpSpPr>
      <p:sp>
        <p:nvSpPr>
          <p:cNvPr id="76" name="Google Shape;76;p12"/>
          <p:cNvSpPr txBox="1"/>
          <p:nvPr>
            <p:ph type="title"/>
          </p:nvPr>
        </p:nvSpPr>
        <p:spPr>
          <a:xfrm>
            <a:off x="913795" y="609600"/>
            <a:ext cx="10353762" cy="3424859"/>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3200"/>
              <a:buFont typeface="Bookman Old Style"/>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12"/>
          <p:cNvSpPr txBox="1"/>
          <p:nvPr>
            <p:ph idx="1" type="body"/>
          </p:nvPr>
        </p:nvSpPr>
        <p:spPr>
          <a:xfrm>
            <a:off x="913795" y="4204820"/>
            <a:ext cx="10353761" cy="1592186"/>
          </a:xfrm>
          <a:prstGeom prst="rect">
            <a:avLst/>
          </a:prstGeom>
          <a:noFill/>
          <a:ln>
            <a:noFill/>
          </a:ln>
        </p:spPr>
        <p:txBody>
          <a:bodyPr anchorCtr="0" anchor="ctr"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600"/>
              <a:buNone/>
              <a:defRPr sz="1600"/>
            </a:lvl1pPr>
            <a:lvl2pPr indent="-228600" lvl="1" marL="914400" algn="l">
              <a:lnSpc>
                <a:spcPct val="120000"/>
              </a:lnSpc>
              <a:spcBef>
                <a:spcPts val="500"/>
              </a:spcBef>
              <a:spcAft>
                <a:spcPts val="0"/>
              </a:spcAft>
              <a:buClr>
                <a:schemeClr val="lt1"/>
              </a:buClr>
              <a:buSzPts val="1400"/>
              <a:buNone/>
              <a:defRPr sz="1400"/>
            </a:lvl2pPr>
            <a:lvl3pPr indent="-228600" lvl="2" marL="1371600" algn="l">
              <a:lnSpc>
                <a:spcPct val="120000"/>
              </a:lnSpc>
              <a:spcBef>
                <a:spcPts val="500"/>
              </a:spcBef>
              <a:spcAft>
                <a:spcPts val="0"/>
              </a:spcAft>
              <a:buClr>
                <a:schemeClr val="lt1"/>
              </a:buClr>
              <a:buSzPts val="1200"/>
              <a:buNone/>
              <a:defRPr sz="1200"/>
            </a:lvl3pPr>
            <a:lvl4pPr indent="-228600" lvl="3" marL="1828800" algn="l">
              <a:lnSpc>
                <a:spcPct val="120000"/>
              </a:lnSpc>
              <a:spcBef>
                <a:spcPts val="500"/>
              </a:spcBef>
              <a:spcAft>
                <a:spcPts val="0"/>
              </a:spcAft>
              <a:buClr>
                <a:schemeClr val="lt1"/>
              </a:buClr>
              <a:buSzPts val="1000"/>
              <a:buNone/>
              <a:defRPr sz="1000"/>
            </a:lvl4pPr>
            <a:lvl5pPr indent="-228600" lvl="4" marL="2286000" algn="l">
              <a:lnSpc>
                <a:spcPct val="120000"/>
              </a:lnSpc>
              <a:spcBef>
                <a:spcPts val="500"/>
              </a:spcBef>
              <a:spcAft>
                <a:spcPts val="0"/>
              </a:spcAft>
              <a:buClr>
                <a:schemeClr val="lt1"/>
              </a:buClr>
              <a:buSzPts val="1000"/>
              <a:buNone/>
              <a:defRPr sz="1000"/>
            </a:lvl5pPr>
            <a:lvl6pPr indent="-228600" lvl="5" marL="2743200" algn="l">
              <a:lnSpc>
                <a:spcPct val="120000"/>
              </a:lnSpc>
              <a:spcBef>
                <a:spcPts val="500"/>
              </a:spcBef>
              <a:spcAft>
                <a:spcPts val="0"/>
              </a:spcAft>
              <a:buClr>
                <a:schemeClr val="lt1"/>
              </a:buClr>
              <a:buSzPts val="1000"/>
              <a:buNone/>
              <a:defRPr sz="1000"/>
            </a:lvl6pPr>
            <a:lvl7pPr indent="-228600" lvl="6" marL="3200400" algn="l">
              <a:lnSpc>
                <a:spcPct val="120000"/>
              </a:lnSpc>
              <a:spcBef>
                <a:spcPts val="500"/>
              </a:spcBef>
              <a:spcAft>
                <a:spcPts val="0"/>
              </a:spcAft>
              <a:buClr>
                <a:schemeClr val="lt1"/>
              </a:buClr>
              <a:buSzPts val="1000"/>
              <a:buNone/>
              <a:defRPr sz="1000"/>
            </a:lvl7pPr>
            <a:lvl8pPr indent="-228600" lvl="7" marL="3657600" algn="l">
              <a:lnSpc>
                <a:spcPct val="120000"/>
              </a:lnSpc>
              <a:spcBef>
                <a:spcPts val="500"/>
              </a:spcBef>
              <a:spcAft>
                <a:spcPts val="0"/>
              </a:spcAft>
              <a:buClr>
                <a:schemeClr val="lt1"/>
              </a:buClr>
              <a:buSzPts val="1000"/>
              <a:buNone/>
              <a:defRPr sz="1000"/>
            </a:lvl8pPr>
            <a:lvl9pPr indent="-228600" lvl="8" marL="4114800" algn="l">
              <a:lnSpc>
                <a:spcPct val="120000"/>
              </a:lnSpc>
              <a:spcBef>
                <a:spcPts val="500"/>
              </a:spcBef>
              <a:spcAft>
                <a:spcPts val="0"/>
              </a:spcAft>
              <a:buClr>
                <a:schemeClr val="lt1"/>
              </a:buClr>
              <a:buSzPts val="1000"/>
              <a:buNone/>
              <a:defRPr sz="1000"/>
            </a:lvl9pPr>
          </a:lstStyle>
          <a:p/>
        </p:txBody>
      </p:sp>
      <p:sp>
        <p:nvSpPr>
          <p:cNvPr id="78" name="Google Shape;78;p12"/>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12"/>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81" name="Shape 81"/>
        <p:cNvGrpSpPr/>
        <p:nvPr/>
      </p:nvGrpSpPr>
      <p:grpSpPr>
        <a:xfrm>
          <a:off x="0" y="0"/>
          <a:ext cx="0" cy="0"/>
          <a:chOff x="0" y="0"/>
          <a:chExt cx="0" cy="0"/>
        </a:xfrm>
      </p:grpSpPr>
      <p:sp>
        <p:nvSpPr>
          <p:cNvPr id="82" name="Google Shape;82;p13"/>
          <p:cNvSpPr txBox="1"/>
          <p:nvPr>
            <p:ph type="title"/>
          </p:nvPr>
        </p:nvSpPr>
        <p:spPr>
          <a:xfrm>
            <a:off x="1446212" y="609600"/>
            <a:ext cx="9302752" cy="2992904"/>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3200"/>
              <a:buFont typeface="Bookman Old Style"/>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13"/>
          <p:cNvSpPr txBox="1"/>
          <p:nvPr>
            <p:ph idx="1" type="body"/>
          </p:nvPr>
        </p:nvSpPr>
        <p:spPr>
          <a:xfrm>
            <a:off x="1720644" y="3610032"/>
            <a:ext cx="8752299" cy="426812"/>
          </a:xfrm>
          <a:prstGeom prst="rect">
            <a:avLst/>
          </a:prstGeom>
          <a:noFill/>
          <a:ln>
            <a:noFill/>
          </a:ln>
        </p:spPr>
        <p:txBody>
          <a:bodyPr anchorCtr="0" anchor="t" bIns="45700" lIns="91425" spcFirstLastPara="1" rIns="91425" wrap="square" tIns="45700">
            <a:normAutofit/>
          </a:bodyPr>
          <a:lstStyle>
            <a:lvl1pPr indent="-228600" lvl="0" marL="457200" algn="r">
              <a:lnSpc>
                <a:spcPct val="120000"/>
              </a:lnSpc>
              <a:spcBef>
                <a:spcPts val="1000"/>
              </a:spcBef>
              <a:spcAft>
                <a:spcPts val="0"/>
              </a:spcAft>
              <a:buClr>
                <a:schemeClr val="lt1"/>
              </a:buClr>
              <a:buSzPts val="1400"/>
              <a:buNone/>
              <a:defRPr sz="1400"/>
            </a:lvl1pPr>
            <a:lvl2pPr indent="-228600" lvl="1" marL="914400" algn="l">
              <a:lnSpc>
                <a:spcPct val="120000"/>
              </a:lnSpc>
              <a:spcBef>
                <a:spcPts val="500"/>
              </a:spcBef>
              <a:spcAft>
                <a:spcPts val="0"/>
              </a:spcAft>
              <a:buClr>
                <a:schemeClr val="lt1"/>
              </a:buClr>
              <a:buSzPts val="1400"/>
              <a:buNone/>
              <a:defRPr sz="1400"/>
            </a:lvl2pPr>
            <a:lvl3pPr indent="-228600" lvl="2" marL="1371600" algn="l">
              <a:lnSpc>
                <a:spcPct val="120000"/>
              </a:lnSpc>
              <a:spcBef>
                <a:spcPts val="500"/>
              </a:spcBef>
              <a:spcAft>
                <a:spcPts val="0"/>
              </a:spcAft>
              <a:buClr>
                <a:schemeClr val="lt1"/>
              </a:buClr>
              <a:buSzPts val="1200"/>
              <a:buNone/>
              <a:defRPr sz="1200"/>
            </a:lvl3pPr>
            <a:lvl4pPr indent="-228600" lvl="3" marL="1828800" algn="l">
              <a:lnSpc>
                <a:spcPct val="120000"/>
              </a:lnSpc>
              <a:spcBef>
                <a:spcPts val="500"/>
              </a:spcBef>
              <a:spcAft>
                <a:spcPts val="0"/>
              </a:spcAft>
              <a:buClr>
                <a:schemeClr val="lt1"/>
              </a:buClr>
              <a:buSzPts val="1000"/>
              <a:buNone/>
              <a:defRPr sz="1000"/>
            </a:lvl4pPr>
            <a:lvl5pPr indent="-228600" lvl="4" marL="2286000" algn="l">
              <a:lnSpc>
                <a:spcPct val="120000"/>
              </a:lnSpc>
              <a:spcBef>
                <a:spcPts val="500"/>
              </a:spcBef>
              <a:spcAft>
                <a:spcPts val="0"/>
              </a:spcAft>
              <a:buClr>
                <a:schemeClr val="lt1"/>
              </a:buClr>
              <a:buSzPts val="1000"/>
              <a:buNone/>
              <a:defRPr sz="1000"/>
            </a:lvl5pPr>
            <a:lvl6pPr indent="-228600" lvl="5" marL="2743200" algn="l">
              <a:lnSpc>
                <a:spcPct val="120000"/>
              </a:lnSpc>
              <a:spcBef>
                <a:spcPts val="500"/>
              </a:spcBef>
              <a:spcAft>
                <a:spcPts val="0"/>
              </a:spcAft>
              <a:buClr>
                <a:schemeClr val="lt1"/>
              </a:buClr>
              <a:buSzPts val="1000"/>
              <a:buNone/>
              <a:defRPr sz="1000"/>
            </a:lvl6pPr>
            <a:lvl7pPr indent="-228600" lvl="6" marL="3200400" algn="l">
              <a:lnSpc>
                <a:spcPct val="120000"/>
              </a:lnSpc>
              <a:spcBef>
                <a:spcPts val="500"/>
              </a:spcBef>
              <a:spcAft>
                <a:spcPts val="0"/>
              </a:spcAft>
              <a:buClr>
                <a:schemeClr val="lt1"/>
              </a:buClr>
              <a:buSzPts val="1000"/>
              <a:buNone/>
              <a:defRPr sz="1000"/>
            </a:lvl7pPr>
            <a:lvl8pPr indent="-228600" lvl="7" marL="3657600" algn="l">
              <a:lnSpc>
                <a:spcPct val="120000"/>
              </a:lnSpc>
              <a:spcBef>
                <a:spcPts val="500"/>
              </a:spcBef>
              <a:spcAft>
                <a:spcPts val="0"/>
              </a:spcAft>
              <a:buClr>
                <a:schemeClr val="lt1"/>
              </a:buClr>
              <a:buSzPts val="1000"/>
              <a:buNone/>
              <a:defRPr sz="1000"/>
            </a:lvl8pPr>
            <a:lvl9pPr indent="-228600" lvl="8" marL="4114800" algn="l">
              <a:lnSpc>
                <a:spcPct val="120000"/>
              </a:lnSpc>
              <a:spcBef>
                <a:spcPts val="500"/>
              </a:spcBef>
              <a:spcAft>
                <a:spcPts val="0"/>
              </a:spcAft>
              <a:buClr>
                <a:schemeClr val="lt1"/>
              </a:buClr>
              <a:buSzPts val="1000"/>
              <a:buNone/>
              <a:defRPr sz="1000"/>
            </a:lvl9pPr>
          </a:lstStyle>
          <a:p/>
        </p:txBody>
      </p:sp>
      <p:sp>
        <p:nvSpPr>
          <p:cNvPr id="84" name="Google Shape;84;p13"/>
          <p:cNvSpPr txBox="1"/>
          <p:nvPr>
            <p:ph idx="2" type="body"/>
          </p:nvPr>
        </p:nvSpPr>
        <p:spPr>
          <a:xfrm>
            <a:off x="913794" y="4204821"/>
            <a:ext cx="10353762" cy="1586380"/>
          </a:xfrm>
          <a:prstGeom prst="rect">
            <a:avLst/>
          </a:prstGeom>
          <a:noFill/>
          <a:ln>
            <a:noFill/>
          </a:ln>
        </p:spPr>
        <p:txBody>
          <a:bodyPr anchorCtr="0" anchor="ctr"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600"/>
              <a:buNone/>
              <a:defRPr sz="1600"/>
            </a:lvl1pPr>
            <a:lvl2pPr indent="-228600" lvl="1" marL="914400" algn="l">
              <a:lnSpc>
                <a:spcPct val="120000"/>
              </a:lnSpc>
              <a:spcBef>
                <a:spcPts val="500"/>
              </a:spcBef>
              <a:spcAft>
                <a:spcPts val="0"/>
              </a:spcAft>
              <a:buClr>
                <a:schemeClr val="lt1"/>
              </a:buClr>
              <a:buSzPts val="1400"/>
              <a:buNone/>
              <a:defRPr sz="1400"/>
            </a:lvl2pPr>
            <a:lvl3pPr indent="-228600" lvl="2" marL="1371600" algn="l">
              <a:lnSpc>
                <a:spcPct val="120000"/>
              </a:lnSpc>
              <a:spcBef>
                <a:spcPts val="500"/>
              </a:spcBef>
              <a:spcAft>
                <a:spcPts val="0"/>
              </a:spcAft>
              <a:buClr>
                <a:schemeClr val="lt1"/>
              </a:buClr>
              <a:buSzPts val="1200"/>
              <a:buNone/>
              <a:defRPr sz="1200"/>
            </a:lvl3pPr>
            <a:lvl4pPr indent="-228600" lvl="3" marL="1828800" algn="l">
              <a:lnSpc>
                <a:spcPct val="120000"/>
              </a:lnSpc>
              <a:spcBef>
                <a:spcPts val="500"/>
              </a:spcBef>
              <a:spcAft>
                <a:spcPts val="0"/>
              </a:spcAft>
              <a:buClr>
                <a:schemeClr val="lt1"/>
              </a:buClr>
              <a:buSzPts val="1000"/>
              <a:buNone/>
              <a:defRPr sz="1000"/>
            </a:lvl4pPr>
            <a:lvl5pPr indent="-228600" lvl="4" marL="2286000" algn="l">
              <a:lnSpc>
                <a:spcPct val="120000"/>
              </a:lnSpc>
              <a:spcBef>
                <a:spcPts val="500"/>
              </a:spcBef>
              <a:spcAft>
                <a:spcPts val="0"/>
              </a:spcAft>
              <a:buClr>
                <a:schemeClr val="lt1"/>
              </a:buClr>
              <a:buSzPts val="1000"/>
              <a:buNone/>
              <a:defRPr sz="1000"/>
            </a:lvl5pPr>
            <a:lvl6pPr indent="-228600" lvl="5" marL="2743200" algn="l">
              <a:lnSpc>
                <a:spcPct val="120000"/>
              </a:lnSpc>
              <a:spcBef>
                <a:spcPts val="500"/>
              </a:spcBef>
              <a:spcAft>
                <a:spcPts val="0"/>
              </a:spcAft>
              <a:buClr>
                <a:schemeClr val="lt1"/>
              </a:buClr>
              <a:buSzPts val="1000"/>
              <a:buNone/>
              <a:defRPr sz="1000"/>
            </a:lvl6pPr>
            <a:lvl7pPr indent="-228600" lvl="6" marL="3200400" algn="l">
              <a:lnSpc>
                <a:spcPct val="120000"/>
              </a:lnSpc>
              <a:spcBef>
                <a:spcPts val="500"/>
              </a:spcBef>
              <a:spcAft>
                <a:spcPts val="0"/>
              </a:spcAft>
              <a:buClr>
                <a:schemeClr val="lt1"/>
              </a:buClr>
              <a:buSzPts val="1000"/>
              <a:buNone/>
              <a:defRPr sz="1000"/>
            </a:lvl7pPr>
            <a:lvl8pPr indent="-228600" lvl="7" marL="3657600" algn="l">
              <a:lnSpc>
                <a:spcPct val="120000"/>
              </a:lnSpc>
              <a:spcBef>
                <a:spcPts val="500"/>
              </a:spcBef>
              <a:spcAft>
                <a:spcPts val="0"/>
              </a:spcAft>
              <a:buClr>
                <a:schemeClr val="lt1"/>
              </a:buClr>
              <a:buSzPts val="1000"/>
              <a:buNone/>
              <a:defRPr sz="1000"/>
            </a:lvl8pPr>
            <a:lvl9pPr indent="-228600" lvl="8" marL="4114800" algn="l">
              <a:lnSpc>
                <a:spcPct val="120000"/>
              </a:lnSpc>
              <a:spcBef>
                <a:spcPts val="500"/>
              </a:spcBef>
              <a:spcAft>
                <a:spcPts val="0"/>
              </a:spcAft>
              <a:buClr>
                <a:schemeClr val="lt1"/>
              </a:buClr>
              <a:buSzPts val="1000"/>
              <a:buNone/>
              <a:defRPr sz="1000"/>
            </a:lvl9pPr>
          </a:lstStyle>
          <a:p/>
        </p:txBody>
      </p:sp>
      <p:sp>
        <p:nvSpPr>
          <p:cNvPr id="85" name="Google Shape;85;p13"/>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13"/>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13"/>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8" name="Google Shape;88;p13"/>
          <p:cNvSpPr txBox="1"/>
          <p:nvPr/>
        </p:nvSpPr>
        <p:spPr>
          <a:xfrm>
            <a:off x="836612" y="735241"/>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8000"/>
              <a:buFont typeface="Rockwell"/>
              <a:buNone/>
            </a:pPr>
            <a:r>
              <a:rPr b="0" i="0" lang="en-US" sz="8000" u="none" cap="none" strike="noStrike">
                <a:solidFill>
                  <a:schemeClr val="lt1"/>
                </a:solidFill>
                <a:latin typeface="Rockwell"/>
                <a:ea typeface="Rockwell"/>
                <a:cs typeface="Rockwell"/>
                <a:sym typeface="Rockwell"/>
              </a:rPr>
              <a:t>“</a:t>
            </a:r>
            <a:endParaRPr/>
          </a:p>
        </p:txBody>
      </p:sp>
      <p:sp>
        <p:nvSpPr>
          <p:cNvPr id="89" name="Google Shape;89;p13"/>
          <p:cNvSpPr txBox="1"/>
          <p:nvPr/>
        </p:nvSpPr>
        <p:spPr>
          <a:xfrm>
            <a:off x="10657956" y="2972093"/>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8000"/>
              <a:buFont typeface="Rockwell"/>
              <a:buNone/>
            </a:pPr>
            <a:r>
              <a:rPr b="0" i="0" lang="en-US" sz="8000" u="none" cap="none" strike="noStrike">
                <a:solidFill>
                  <a:schemeClr val="lt1"/>
                </a:solidFill>
                <a:latin typeface="Rockwell"/>
                <a:ea typeface="Rockwell"/>
                <a:cs typeface="Rockwell"/>
                <a:sym typeface="Rockwell"/>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90" name="Shape 90"/>
        <p:cNvGrpSpPr/>
        <p:nvPr/>
      </p:nvGrpSpPr>
      <p:grpSpPr>
        <a:xfrm>
          <a:off x="0" y="0"/>
          <a:ext cx="0" cy="0"/>
          <a:chOff x="0" y="0"/>
          <a:chExt cx="0" cy="0"/>
        </a:xfrm>
      </p:grpSpPr>
      <p:sp>
        <p:nvSpPr>
          <p:cNvPr id="91" name="Google Shape;91;p14"/>
          <p:cNvSpPr txBox="1"/>
          <p:nvPr>
            <p:ph type="title"/>
          </p:nvPr>
        </p:nvSpPr>
        <p:spPr>
          <a:xfrm>
            <a:off x="913806" y="2126942"/>
            <a:ext cx="10355327" cy="2511835"/>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3200"/>
              <a:buFont typeface="Bookman Old Style"/>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14"/>
          <p:cNvSpPr txBox="1"/>
          <p:nvPr>
            <p:ph idx="1" type="body"/>
          </p:nvPr>
        </p:nvSpPr>
        <p:spPr>
          <a:xfrm>
            <a:off x="913794" y="4650556"/>
            <a:ext cx="10353763" cy="1140644"/>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600"/>
              <a:buNone/>
              <a:defRPr sz="1600"/>
            </a:lvl1pPr>
            <a:lvl2pPr indent="-228600" lvl="1" marL="914400" algn="l">
              <a:lnSpc>
                <a:spcPct val="120000"/>
              </a:lnSpc>
              <a:spcBef>
                <a:spcPts val="500"/>
              </a:spcBef>
              <a:spcAft>
                <a:spcPts val="0"/>
              </a:spcAft>
              <a:buClr>
                <a:schemeClr val="lt1"/>
              </a:buClr>
              <a:buSzPts val="1400"/>
              <a:buNone/>
              <a:defRPr sz="1400"/>
            </a:lvl2pPr>
            <a:lvl3pPr indent="-228600" lvl="2" marL="1371600" algn="l">
              <a:lnSpc>
                <a:spcPct val="120000"/>
              </a:lnSpc>
              <a:spcBef>
                <a:spcPts val="500"/>
              </a:spcBef>
              <a:spcAft>
                <a:spcPts val="0"/>
              </a:spcAft>
              <a:buClr>
                <a:schemeClr val="lt1"/>
              </a:buClr>
              <a:buSzPts val="1200"/>
              <a:buNone/>
              <a:defRPr sz="1200"/>
            </a:lvl3pPr>
            <a:lvl4pPr indent="-228600" lvl="3" marL="1828800" algn="l">
              <a:lnSpc>
                <a:spcPct val="120000"/>
              </a:lnSpc>
              <a:spcBef>
                <a:spcPts val="500"/>
              </a:spcBef>
              <a:spcAft>
                <a:spcPts val="0"/>
              </a:spcAft>
              <a:buClr>
                <a:schemeClr val="lt1"/>
              </a:buClr>
              <a:buSzPts val="1000"/>
              <a:buNone/>
              <a:defRPr sz="1000"/>
            </a:lvl4pPr>
            <a:lvl5pPr indent="-228600" lvl="4" marL="2286000" algn="l">
              <a:lnSpc>
                <a:spcPct val="120000"/>
              </a:lnSpc>
              <a:spcBef>
                <a:spcPts val="500"/>
              </a:spcBef>
              <a:spcAft>
                <a:spcPts val="0"/>
              </a:spcAft>
              <a:buClr>
                <a:schemeClr val="lt1"/>
              </a:buClr>
              <a:buSzPts val="1000"/>
              <a:buNone/>
              <a:defRPr sz="1000"/>
            </a:lvl5pPr>
            <a:lvl6pPr indent="-228600" lvl="5" marL="2743200" algn="l">
              <a:lnSpc>
                <a:spcPct val="120000"/>
              </a:lnSpc>
              <a:spcBef>
                <a:spcPts val="500"/>
              </a:spcBef>
              <a:spcAft>
                <a:spcPts val="0"/>
              </a:spcAft>
              <a:buClr>
                <a:schemeClr val="lt1"/>
              </a:buClr>
              <a:buSzPts val="1000"/>
              <a:buNone/>
              <a:defRPr sz="1000"/>
            </a:lvl6pPr>
            <a:lvl7pPr indent="-228600" lvl="6" marL="3200400" algn="l">
              <a:lnSpc>
                <a:spcPct val="120000"/>
              </a:lnSpc>
              <a:spcBef>
                <a:spcPts val="500"/>
              </a:spcBef>
              <a:spcAft>
                <a:spcPts val="0"/>
              </a:spcAft>
              <a:buClr>
                <a:schemeClr val="lt1"/>
              </a:buClr>
              <a:buSzPts val="1000"/>
              <a:buNone/>
              <a:defRPr sz="1000"/>
            </a:lvl7pPr>
            <a:lvl8pPr indent="-228600" lvl="7" marL="3657600" algn="l">
              <a:lnSpc>
                <a:spcPct val="120000"/>
              </a:lnSpc>
              <a:spcBef>
                <a:spcPts val="500"/>
              </a:spcBef>
              <a:spcAft>
                <a:spcPts val="0"/>
              </a:spcAft>
              <a:buClr>
                <a:schemeClr val="lt1"/>
              </a:buClr>
              <a:buSzPts val="1000"/>
              <a:buNone/>
              <a:defRPr sz="1000"/>
            </a:lvl8pPr>
            <a:lvl9pPr indent="-228600" lvl="8" marL="4114800" algn="l">
              <a:lnSpc>
                <a:spcPct val="120000"/>
              </a:lnSpc>
              <a:spcBef>
                <a:spcPts val="500"/>
              </a:spcBef>
              <a:spcAft>
                <a:spcPts val="0"/>
              </a:spcAft>
              <a:buClr>
                <a:schemeClr val="lt1"/>
              </a:buClr>
              <a:buSzPts val="1000"/>
              <a:buNone/>
              <a:defRPr sz="1000"/>
            </a:lvl9pPr>
          </a:lstStyle>
          <a:p/>
        </p:txBody>
      </p:sp>
      <p:sp>
        <p:nvSpPr>
          <p:cNvPr id="93" name="Google Shape;93;p14"/>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4"/>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14"/>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96" name="Shape 96"/>
        <p:cNvGrpSpPr/>
        <p:nvPr/>
      </p:nvGrpSpPr>
      <p:grpSpPr>
        <a:xfrm>
          <a:off x="0" y="0"/>
          <a:ext cx="0" cy="0"/>
          <a:chOff x="0" y="0"/>
          <a:chExt cx="0" cy="0"/>
        </a:xfrm>
      </p:grpSpPr>
      <p:sp>
        <p:nvSpPr>
          <p:cNvPr id="97" name="Google Shape;97;p15"/>
          <p:cNvSpPr txBox="1"/>
          <p:nvPr>
            <p:ph type="title"/>
          </p:nvPr>
        </p:nvSpPr>
        <p:spPr>
          <a:xfrm>
            <a:off x="913794" y="609600"/>
            <a:ext cx="10353762" cy="132556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15"/>
          <p:cNvSpPr txBox="1"/>
          <p:nvPr>
            <p:ph idx="1" type="body"/>
          </p:nvPr>
        </p:nvSpPr>
        <p:spPr>
          <a:xfrm>
            <a:off x="913794" y="2088319"/>
            <a:ext cx="3298956" cy="823305"/>
          </a:xfrm>
          <a:prstGeom prst="rect">
            <a:avLst/>
          </a:prstGeom>
          <a:noFill/>
          <a:ln>
            <a:noFill/>
          </a:ln>
        </p:spPr>
        <p:txBody>
          <a:bodyPr anchorCtr="0" anchor="b" bIns="45700" lIns="91425" spcFirstLastPara="1" rIns="91425" wrap="square" tIns="45700">
            <a:noAutofit/>
          </a:bodyPr>
          <a:lstStyle>
            <a:lvl1pPr indent="-228600" lvl="0" marL="457200" algn="ctr">
              <a:lnSpc>
                <a:spcPct val="100000"/>
              </a:lnSpc>
              <a:spcBef>
                <a:spcPts val="1000"/>
              </a:spcBef>
              <a:spcAft>
                <a:spcPts val="0"/>
              </a:spcAft>
              <a:buClr>
                <a:schemeClr val="lt1"/>
              </a:buClr>
              <a:buSzPts val="2400"/>
              <a:buNone/>
              <a:defRPr b="0" sz="2400">
                <a:solidFill>
                  <a:schemeClr val="lt1"/>
                </a:solidFill>
              </a:defRPr>
            </a:lvl1pPr>
            <a:lvl2pPr indent="-228600" lvl="1" marL="914400" algn="l">
              <a:lnSpc>
                <a:spcPct val="120000"/>
              </a:lnSpc>
              <a:spcBef>
                <a:spcPts val="500"/>
              </a:spcBef>
              <a:spcAft>
                <a:spcPts val="0"/>
              </a:spcAft>
              <a:buClr>
                <a:schemeClr val="lt1"/>
              </a:buClr>
              <a:buSzPts val="2000"/>
              <a:buNone/>
              <a:defRPr b="1" sz="2000"/>
            </a:lvl2pPr>
            <a:lvl3pPr indent="-228600" lvl="2" marL="1371600" algn="l">
              <a:lnSpc>
                <a:spcPct val="120000"/>
              </a:lnSpc>
              <a:spcBef>
                <a:spcPts val="500"/>
              </a:spcBef>
              <a:spcAft>
                <a:spcPts val="0"/>
              </a:spcAft>
              <a:buClr>
                <a:schemeClr val="lt1"/>
              </a:buClr>
              <a:buSzPts val="1800"/>
              <a:buNone/>
              <a:defRPr b="1" sz="1800"/>
            </a:lvl3pPr>
            <a:lvl4pPr indent="-228600" lvl="3" marL="1828800" algn="l">
              <a:lnSpc>
                <a:spcPct val="120000"/>
              </a:lnSpc>
              <a:spcBef>
                <a:spcPts val="500"/>
              </a:spcBef>
              <a:spcAft>
                <a:spcPts val="0"/>
              </a:spcAft>
              <a:buClr>
                <a:schemeClr val="lt1"/>
              </a:buClr>
              <a:buSzPts val="1600"/>
              <a:buNone/>
              <a:defRPr b="1" sz="1600"/>
            </a:lvl4pPr>
            <a:lvl5pPr indent="-228600" lvl="4" marL="2286000" algn="l">
              <a:lnSpc>
                <a:spcPct val="120000"/>
              </a:lnSpc>
              <a:spcBef>
                <a:spcPts val="500"/>
              </a:spcBef>
              <a:spcAft>
                <a:spcPts val="0"/>
              </a:spcAft>
              <a:buClr>
                <a:schemeClr val="lt1"/>
              </a:buClr>
              <a:buSzPts val="1600"/>
              <a:buNone/>
              <a:defRPr b="1" sz="1600"/>
            </a:lvl5pPr>
            <a:lvl6pPr indent="-228600" lvl="5" marL="2743200" algn="l">
              <a:lnSpc>
                <a:spcPct val="120000"/>
              </a:lnSpc>
              <a:spcBef>
                <a:spcPts val="500"/>
              </a:spcBef>
              <a:spcAft>
                <a:spcPts val="0"/>
              </a:spcAft>
              <a:buClr>
                <a:schemeClr val="lt1"/>
              </a:buClr>
              <a:buSzPts val="1600"/>
              <a:buNone/>
              <a:defRPr b="1" sz="1600"/>
            </a:lvl6pPr>
            <a:lvl7pPr indent="-228600" lvl="6" marL="3200400" algn="l">
              <a:lnSpc>
                <a:spcPct val="120000"/>
              </a:lnSpc>
              <a:spcBef>
                <a:spcPts val="500"/>
              </a:spcBef>
              <a:spcAft>
                <a:spcPts val="0"/>
              </a:spcAft>
              <a:buClr>
                <a:schemeClr val="lt1"/>
              </a:buClr>
              <a:buSzPts val="1600"/>
              <a:buNone/>
              <a:defRPr b="1" sz="1600"/>
            </a:lvl7pPr>
            <a:lvl8pPr indent="-228600" lvl="7" marL="3657600" algn="l">
              <a:lnSpc>
                <a:spcPct val="120000"/>
              </a:lnSpc>
              <a:spcBef>
                <a:spcPts val="500"/>
              </a:spcBef>
              <a:spcAft>
                <a:spcPts val="0"/>
              </a:spcAft>
              <a:buClr>
                <a:schemeClr val="lt1"/>
              </a:buClr>
              <a:buSzPts val="1600"/>
              <a:buNone/>
              <a:defRPr b="1" sz="1600"/>
            </a:lvl8pPr>
            <a:lvl9pPr indent="-228600" lvl="8" marL="4114800" algn="l">
              <a:lnSpc>
                <a:spcPct val="120000"/>
              </a:lnSpc>
              <a:spcBef>
                <a:spcPts val="500"/>
              </a:spcBef>
              <a:spcAft>
                <a:spcPts val="0"/>
              </a:spcAft>
              <a:buClr>
                <a:schemeClr val="lt1"/>
              </a:buClr>
              <a:buSzPts val="1600"/>
              <a:buNone/>
              <a:defRPr b="1" sz="1600"/>
            </a:lvl9pPr>
          </a:lstStyle>
          <a:p/>
        </p:txBody>
      </p:sp>
      <p:sp>
        <p:nvSpPr>
          <p:cNvPr id="99" name="Google Shape;99;p15"/>
          <p:cNvSpPr txBox="1"/>
          <p:nvPr>
            <p:ph idx="2" type="body"/>
          </p:nvPr>
        </p:nvSpPr>
        <p:spPr>
          <a:xfrm>
            <a:off x="913794" y="2911624"/>
            <a:ext cx="3298956" cy="2879576"/>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400"/>
              <a:buNone/>
              <a:defRPr sz="1400"/>
            </a:lvl1pPr>
            <a:lvl2pPr indent="-228600" lvl="1" marL="914400" algn="l">
              <a:lnSpc>
                <a:spcPct val="120000"/>
              </a:lnSpc>
              <a:spcBef>
                <a:spcPts val="500"/>
              </a:spcBef>
              <a:spcAft>
                <a:spcPts val="0"/>
              </a:spcAft>
              <a:buClr>
                <a:schemeClr val="lt1"/>
              </a:buClr>
              <a:buSzPts val="1200"/>
              <a:buNone/>
              <a:defRPr sz="1200"/>
            </a:lvl2pPr>
            <a:lvl3pPr indent="-228600" lvl="2" marL="1371600" algn="l">
              <a:lnSpc>
                <a:spcPct val="120000"/>
              </a:lnSpc>
              <a:spcBef>
                <a:spcPts val="500"/>
              </a:spcBef>
              <a:spcAft>
                <a:spcPts val="0"/>
              </a:spcAft>
              <a:buClr>
                <a:schemeClr val="lt1"/>
              </a:buClr>
              <a:buSzPts val="1000"/>
              <a:buNone/>
              <a:defRPr sz="1000"/>
            </a:lvl3pPr>
            <a:lvl4pPr indent="-228600" lvl="3" marL="1828800" algn="l">
              <a:lnSpc>
                <a:spcPct val="120000"/>
              </a:lnSpc>
              <a:spcBef>
                <a:spcPts val="500"/>
              </a:spcBef>
              <a:spcAft>
                <a:spcPts val="0"/>
              </a:spcAft>
              <a:buClr>
                <a:schemeClr val="lt1"/>
              </a:buClr>
              <a:buSzPts val="900"/>
              <a:buNone/>
              <a:defRPr sz="900"/>
            </a:lvl4pPr>
            <a:lvl5pPr indent="-228600" lvl="4" marL="2286000" algn="l">
              <a:lnSpc>
                <a:spcPct val="120000"/>
              </a:lnSpc>
              <a:spcBef>
                <a:spcPts val="500"/>
              </a:spcBef>
              <a:spcAft>
                <a:spcPts val="0"/>
              </a:spcAft>
              <a:buClr>
                <a:schemeClr val="lt1"/>
              </a:buClr>
              <a:buSzPts val="900"/>
              <a:buNone/>
              <a:defRPr sz="900"/>
            </a:lvl5pPr>
            <a:lvl6pPr indent="-228600" lvl="5" marL="2743200" algn="l">
              <a:lnSpc>
                <a:spcPct val="120000"/>
              </a:lnSpc>
              <a:spcBef>
                <a:spcPts val="500"/>
              </a:spcBef>
              <a:spcAft>
                <a:spcPts val="0"/>
              </a:spcAft>
              <a:buClr>
                <a:schemeClr val="lt1"/>
              </a:buClr>
              <a:buSzPts val="900"/>
              <a:buNone/>
              <a:defRPr sz="900"/>
            </a:lvl6pPr>
            <a:lvl7pPr indent="-228600" lvl="6" marL="3200400" algn="l">
              <a:lnSpc>
                <a:spcPct val="120000"/>
              </a:lnSpc>
              <a:spcBef>
                <a:spcPts val="500"/>
              </a:spcBef>
              <a:spcAft>
                <a:spcPts val="0"/>
              </a:spcAft>
              <a:buClr>
                <a:schemeClr val="lt1"/>
              </a:buClr>
              <a:buSzPts val="900"/>
              <a:buNone/>
              <a:defRPr sz="900"/>
            </a:lvl7pPr>
            <a:lvl8pPr indent="-228600" lvl="7" marL="3657600" algn="l">
              <a:lnSpc>
                <a:spcPct val="120000"/>
              </a:lnSpc>
              <a:spcBef>
                <a:spcPts val="500"/>
              </a:spcBef>
              <a:spcAft>
                <a:spcPts val="0"/>
              </a:spcAft>
              <a:buClr>
                <a:schemeClr val="lt1"/>
              </a:buClr>
              <a:buSzPts val="900"/>
              <a:buNone/>
              <a:defRPr sz="900"/>
            </a:lvl8pPr>
            <a:lvl9pPr indent="-228600" lvl="8" marL="4114800" algn="l">
              <a:lnSpc>
                <a:spcPct val="120000"/>
              </a:lnSpc>
              <a:spcBef>
                <a:spcPts val="500"/>
              </a:spcBef>
              <a:spcAft>
                <a:spcPts val="0"/>
              </a:spcAft>
              <a:buClr>
                <a:schemeClr val="lt1"/>
              </a:buClr>
              <a:buSzPts val="900"/>
              <a:buNone/>
              <a:defRPr sz="900"/>
            </a:lvl9pPr>
          </a:lstStyle>
          <a:p/>
        </p:txBody>
      </p:sp>
      <p:sp>
        <p:nvSpPr>
          <p:cNvPr id="100" name="Google Shape;100;p15"/>
          <p:cNvSpPr txBox="1"/>
          <p:nvPr>
            <p:ph idx="3" type="body"/>
          </p:nvPr>
        </p:nvSpPr>
        <p:spPr>
          <a:xfrm>
            <a:off x="4444878" y="2088320"/>
            <a:ext cx="3298558" cy="823304"/>
          </a:xfrm>
          <a:prstGeom prst="rect">
            <a:avLst/>
          </a:prstGeom>
          <a:noFill/>
          <a:ln>
            <a:noFill/>
          </a:ln>
        </p:spPr>
        <p:txBody>
          <a:bodyPr anchorCtr="0" anchor="b" bIns="45700" lIns="91425" spcFirstLastPara="1" rIns="91425" wrap="square" tIns="45700">
            <a:noAutofit/>
          </a:bodyPr>
          <a:lstStyle>
            <a:lvl1pPr indent="-228600" lvl="0" marL="457200" algn="ctr">
              <a:lnSpc>
                <a:spcPct val="100000"/>
              </a:lnSpc>
              <a:spcBef>
                <a:spcPts val="1000"/>
              </a:spcBef>
              <a:spcAft>
                <a:spcPts val="0"/>
              </a:spcAft>
              <a:buClr>
                <a:schemeClr val="lt1"/>
              </a:buClr>
              <a:buSzPts val="2400"/>
              <a:buNone/>
              <a:defRPr b="0" sz="2400">
                <a:solidFill>
                  <a:schemeClr val="lt1"/>
                </a:solidFill>
              </a:defRPr>
            </a:lvl1pPr>
            <a:lvl2pPr indent="-228600" lvl="1" marL="914400" algn="l">
              <a:lnSpc>
                <a:spcPct val="120000"/>
              </a:lnSpc>
              <a:spcBef>
                <a:spcPts val="500"/>
              </a:spcBef>
              <a:spcAft>
                <a:spcPts val="0"/>
              </a:spcAft>
              <a:buClr>
                <a:schemeClr val="lt1"/>
              </a:buClr>
              <a:buSzPts val="2000"/>
              <a:buNone/>
              <a:defRPr b="1" sz="2000"/>
            </a:lvl2pPr>
            <a:lvl3pPr indent="-228600" lvl="2" marL="1371600" algn="l">
              <a:lnSpc>
                <a:spcPct val="120000"/>
              </a:lnSpc>
              <a:spcBef>
                <a:spcPts val="500"/>
              </a:spcBef>
              <a:spcAft>
                <a:spcPts val="0"/>
              </a:spcAft>
              <a:buClr>
                <a:schemeClr val="lt1"/>
              </a:buClr>
              <a:buSzPts val="1800"/>
              <a:buNone/>
              <a:defRPr b="1" sz="1800"/>
            </a:lvl3pPr>
            <a:lvl4pPr indent="-228600" lvl="3" marL="1828800" algn="l">
              <a:lnSpc>
                <a:spcPct val="120000"/>
              </a:lnSpc>
              <a:spcBef>
                <a:spcPts val="500"/>
              </a:spcBef>
              <a:spcAft>
                <a:spcPts val="0"/>
              </a:spcAft>
              <a:buClr>
                <a:schemeClr val="lt1"/>
              </a:buClr>
              <a:buSzPts val="1600"/>
              <a:buNone/>
              <a:defRPr b="1" sz="1600"/>
            </a:lvl4pPr>
            <a:lvl5pPr indent="-228600" lvl="4" marL="2286000" algn="l">
              <a:lnSpc>
                <a:spcPct val="120000"/>
              </a:lnSpc>
              <a:spcBef>
                <a:spcPts val="500"/>
              </a:spcBef>
              <a:spcAft>
                <a:spcPts val="0"/>
              </a:spcAft>
              <a:buClr>
                <a:schemeClr val="lt1"/>
              </a:buClr>
              <a:buSzPts val="1600"/>
              <a:buNone/>
              <a:defRPr b="1" sz="1600"/>
            </a:lvl5pPr>
            <a:lvl6pPr indent="-228600" lvl="5" marL="2743200" algn="l">
              <a:lnSpc>
                <a:spcPct val="120000"/>
              </a:lnSpc>
              <a:spcBef>
                <a:spcPts val="500"/>
              </a:spcBef>
              <a:spcAft>
                <a:spcPts val="0"/>
              </a:spcAft>
              <a:buClr>
                <a:schemeClr val="lt1"/>
              </a:buClr>
              <a:buSzPts val="1600"/>
              <a:buNone/>
              <a:defRPr b="1" sz="1600"/>
            </a:lvl6pPr>
            <a:lvl7pPr indent="-228600" lvl="6" marL="3200400" algn="l">
              <a:lnSpc>
                <a:spcPct val="120000"/>
              </a:lnSpc>
              <a:spcBef>
                <a:spcPts val="500"/>
              </a:spcBef>
              <a:spcAft>
                <a:spcPts val="0"/>
              </a:spcAft>
              <a:buClr>
                <a:schemeClr val="lt1"/>
              </a:buClr>
              <a:buSzPts val="1600"/>
              <a:buNone/>
              <a:defRPr b="1" sz="1600"/>
            </a:lvl7pPr>
            <a:lvl8pPr indent="-228600" lvl="7" marL="3657600" algn="l">
              <a:lnSpc>
                <a:spcPct val="120000"/>
              </a:lnSpc>
              <a:spcBef>
                <a:spcPts val="500"/>
              </a:spcBef>
              <a:spcAft>
                <a:spcPts val="0"/>
              </a:spcAft>
              <a:buClr>
                <a:schemeClr val="lt1"/>
              </a:buClr>
              <a:buSzPts val="1600"/>
              <a:buNone/>
              <a:defRPr b="1" sz="1600"/>
            </a:lvl8pPr>
            <a:lvl9pPr indent="-228600" lvl="8" marL="4114800" algn="l">
              <a:lnSpc>
                <a:spcPct val="120000"/>
              </a:lnSpc>
              <a:spcBef>
                <a:spcPts val="500"/>
              </a:spcBef>
              <a:spcAft>
                <a:spcPts val="0"/>
              </a:spcAft>
              <a:buClr>
                <a:schemeClr val="lt1"/>
              </a:buClr>
              <a:buSzPts val="1600"/>
              <a:buNone/>
              <a:defRPr b="1" sz="1600"/>
            </a:lvl9pPr>
          </a:lstStyle>
          <a:p/>
        </p:txBody>
      </p:sp>
      <p:sp>
        <p:nvSpPr>
          <p:cNvPr id="101" name="Google Shape;101;p15"/>
          <p:cNvSpPr txBox="1"/>
          <p:nvPr>
            <p:ph idx="4" type="body"/>
          </p:nvPr>
        </p:nvSpPr>
        <p:spPr>
          <a:xfrm>
            <a:off x="4444878" y="2911624"/>
            <a:ext cx="3299821" cy="2879576"/>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400"/>
              <a:buNone/>
              <a:defRPr sz="1400"/>
            </a:lvl1pPr>
            <a:lvl2pPr indent="-228600" lvl="1" marL="914400" algn="l">
              <a:lnSpc>
                <a:spcPct val="120000"/>
              </a:lnSpc>
              <a:spcBef>
                <a:spcPts val="500"/>
              </a:spcBef>
              <a:spcAft>
                <a:spcPts val="0"/>
              </a:spcAft>
              <a:buClr>
                <a:schemeClr val="lt1"/>
              </a:buClr>
              <a:buSzPts val="1200"/>
              <a:buNone/>
              <a:defRPr sz="1200"/>
            </a:lvl2pPr>
            <a:lvl3pPr indent="-228600" lvl="2" marL="1371600" algn="l">
              <a:lnSpc>
                <a:spcPct val="120000"/>
              </a:lnSpc>
              <a:spcBef>
                <a:spcPts val="500"/>
              </a:spcBef>
              <a:spcAft>
                <a:spcPts val="0"/>
              </a:spcAft>
              <a:buClr>
                <a:schemeClr val="lt1"/>
              </a:buClr>
              <a:buSzPts val="1000"/>
              <a:buNone/>
              <a:defRPr sz="1000"/>
            </a:lvl3pPr>
            <a:lvl4pPr indent="-228600" lvl="3" marL="1828800" algn="l">
              <a:lnSpc>
                <a:spcPct val="120000"/>
              </a:lnSpc>
              <a:spcBef>
                <a:spcPts val="500"/>
              </a:spcBef>
              <a:spcAft>
                <a:spcPts val="0"/>
              </a:spcAft>
              <a:buClr>
                <a:schemeClr val="lt1"/>
              </a:buClr>
              <a:buSzPts val="900"/>
              <a:buNone/>
              <a:defRPr sz="900"/>
            </a:lvl4pPr>
            <a:lvl5pPr indent="-228600" lvl="4" marL="2286000" algn="l">
              <a:lnSpc>
                <a:spcPct val="120000"/>
              </a:lnSpc>
              <a:spcBef>
                <a:spcPts val="500"/>
              </a:spcBef>
              <a:spcAft>
                <a:spcPts val="0"/>
              </a:spcAft>
              <a:buClr>
                <a:schemeClr val="lt1"/>
              </a:buClr>
              <a:buSzPts val="900"/>
              <a:buNone/>
              <a:defRPr sz="900"/>
            </a:lvl5pPr>
            <a:lvl6pPr indent="-228600" lvl="5" marL="2743200" algn="l">
              <a:lnSpc>
                <a:spcPct val="120000"/>
              </a:lnSpc>
              <a:spcBef>
                <a:spcPts val="500"/>
              </a:spcBef>
              <a:spcAft>
                <a:spcPts val="0"/>
              </a:spcAft>
              <a:buClr>
                <a:schemeClr val="lt1"/>
              </a:buClr>
              <a:buSzPts val="900"/>
              <a:buNone/>
              <a:defRPr sz="900"/>
            </a:lvl6pPr>
            <a:lvl7pPr indent="-228600" lvl="6" marL="3200400" algn="l">
              <a:lnSpc>
                <a:spcPct val="120000"/>
              </a:lnSpc>
              <a:spcBef>
                <a:spcPts val="500"/>
              </a:spcBef>
              <a:spcAft>
                <a:spcPts val="0"/>
              </a:spcAft>
              <a:buClr>
                <a:schemeClr val="lt1"/>
              </a:buClr>
              <a:buSzPts val="900"/>
              <a:buNone/>
              <a:defRPr sz="900"/>
            </a:lvl7pPr>
            <a:lvl8pPr indent="-228600" lvl="7" marL="3657600" algn="l">
              <a:lnSpc>
                <a:spcPct val="120000"/>
              </a:lnSpc>
              <a:spcBef>
                <a:spcPts val="500"/>
              </a:spcBef>
              <a:spcAft>
                <a:spcPts val="0"/>
              </a:spcAft>
              <a:buClr>
                <a:schemeClr val="lt1"/>
              </a:buClr>
              <a:buSzPts val="900"/>
              <a:buNone/>
              <a:defRPr sz="900"/>
            </a:lvl8pPr>
            <a:lvl9pPr indent="-228600" lvl="8" marL="4114800" algn="l">
              <a:lnSpc>
                <a:spcPct val="120000"/>
              </a:lnSpc>
              <a:spcBef>
                <a:spcPts val="500"/>
              </a:spcBef>
              <a:spcAft>
                <a:spcPts val="0"/>
              </a:spcAft>
              <a:buClr>
                <a:schemeClr val="lt1"/>
              </a:buClr>
              <a:buSzPts val="900"/>
              <a:buNone/>
              <a:defRPr sz="900"/>
            </a:lvl9pPr>
          </a:lstStyle>
          <a:p/>
        </p:txBody>
      </p:sp>
      <p:sp>
        <p:nvSpPr>
          <p:cNvPr id="102" name="Google Shape;102;p15"/>
          <p:cNvSpPr txBox="1"/>
          <p:nvPr>
            <p:ph idx="5" type="body"/>
          </p:nvPr>
        </p:nvSpPr>
        <p:spPr>
          <a:xfrm>
            <a:off x="7973298" y="2088320"/>
            <a:ext cx="3291211" cy="823304"/>
          </a:xfrm>
          <a:prstGeom prst="rect">
            <a:avLst/>
          </a:prstGeom>
          <a:noFill/>
          <a:ln>
            <a:noFill/>
          </a:ln>
        </p:spPr>
        <p:txBody>
          <a:bodyPr anchorCtr="0" anchor="b" bIns="45700" lIns="91425" spcFirstLastPara="1" rIns="91425" wrap="square" tIns="45700">
            <a:noAutofit/>
          </a:bodyPr>
          <a:lstStyle>
            <a:lvl1pPr indent="-228600" lvl="0" marL="457200" algn="ctr">
              <a:lnSpc>
                <a:spcPct val="100000"/>
              </a:lnSpc>
              <a:spcBef>
                <a:spcPts val="1000"/>
              </a:spcBef>
              <a:spcAft>
                <a:spcPts val="0"/>
              </a:spcAft>
              <a:buClr>
                <a:schemeClr val="lt1"/>
              </a:buClr>
              <a:buSzPts val="2400"/>
              <a:buNone/>
              <a:defRPr b="0" sz="2400">
                <a:solidFill>
                  <a:schemeClr val="lt1"/>
                </a:solidFill>
              </a:defRPr>
            </a:lvl1pPr>
            <a:lvl2pPr indent="-228600" lvl="1" marL="914400" algn="l">
              <a:lnSpc>
                <a:spcPct val="120000"/>
              </a:lnSpc>
              <a:spcBef>
                <a:spcPts val="500"/>
              </a:spcBef>
              <a:spcAft>
                <a:spcPts val="0"/>
              </a:spcAft>
              <a:buClr>
                <a:schemeClr val="lt1"/>
              </a:buClr>
              <a:buSzPts val="2000"/>
              <a:buNone/>
              <a:defRPr b="1" sz="2000"/>
            </a:lvl2pPr>
            <a:lvl3pPr indent="-228600" lvl="2" marL="1371600" algn="l">
              <a:lnSpc>
                <a:spcPct val="120000"/>
              </a:lnSpc>
              <a:spcBef>
                <a:spcPts val="500"/>
              </a:spcBef>
              <a:spcAft>
                <a:spcPts val="0"/>
              </a:spcAft>
              <a:buClr>
                <a:schemeClr val="lt1"/>
              </a:buClr>
              <a:buSzPts val="1800"/>
              <a:buNone/>
              <a:defRPr b="1" sz="1800"/>
            </a:lvl3pPr>
            <a:lvl4pPr indent="-228600" lvl="3" marL="1828800" algn="l">
              <a:lnSpc>
                <a:spcPct val="120000"/>
              </a:lnSpc>
              <a:spcBef>
                <a:spcPts val="500"/>
              </a:spcBef>
              <a:spcAft>
                <a:spcPts val="0"/>
              </a:spcAft>
              <a:buClr>
                <a:schemeClr val="lt1"/>
              </a:buClr>
              <a:buSzPts val="1600"/>
              <a:buNone/>
              <a:defRPr b="1" sz="1600"/>
            </a:lvl4pPr>
            <a:lvl5pPr indent="-228600" lvl="4" marL="2286000" algn="l">
              <a:lnSpc>
                <a:spcPct val="120000"/>
              </a:lnSpc>
              <a:spcBef>
                <a:spcPts val="500"/>
              </a:spcBef>
              <a:spcAft>
                <a:spcPts val="0"/>
              </a:spcAft>
              <a:buClr>
                <a:schemeClr val="lt1"/>
              </a:buClr>
              <a:buSzPts val="1600"/>
              <a:buNone/>
              <a:defRPr b="1" sz="1600"/>
            </a:lvl5pPr>
            <a:lvl6pPr indent="-228600" lvl="5" marL="2743200" algn="l">
              <a:lnSpc>
                <a:spcPct val="120000"/>
              </a:lnSpc>
              <a:spcBef>
                <a:spcPts val="500"/>
              </a:spcBef>
              <a:spcAft>
                <a:spcPts val="0"/>
              </a:spcAft>
              <a:buClr>
                <a:schemeClr val="lt1"/>
              </a:buClr>
              <a:buSzPts val="1600"/>
              <a:buNone/>
              <a:defRPr b="1" sz="1600"/>
            </a:lvl6pPr>
            <a:lvl7pPr indent="-228600" lvl="6" marL="3200400" algn="l">
              <a:lnSpc>
                <a:spcPct val="120000"/>
              </a:lnSpc>
              <a:spcBef>
                <a:spcPts val="500"/>
              </a:spcBef>
              <a:spcAft>
                <a:spcPts val="0"/>
              </a:spcAft>
              <a:buClr>
                <a:schemeClr val="lt1"/>
              </a:buClr>
              <a:buSzPts val="1600"/>
              <a:buNone/>
              <a:defRPr b="1" sz="1600"/>
            </a:lvl7pPr>
            <a:lvl8pPr indent="-228600" lvl="7" marL="3657600" algn="l">
              <a:lnSpc>
                <a:spcPct val="120000"/>
              </a:lnSpc>
              <a:spcBef>
                <a:spcPts val="500"/>
              </a:spcBef>
              <a:spcAft>
                <a:spcPts val="0"/>
              </a:spcAft>
              <a:buClr>
                <a:schemeClr val="lt1"/>
              </a:buClr>
              <a:buSzPts val="1600"/>
              <a:buNone/>
              <a:defRPr b="1" sz="1600"/>
            </a:lvl8pPr>
            <a:lvl9pPr indent="-228600" lvl="8" marL="4114800" algn="l">
              <a:lnSpc>
                <a:spcPct val="120000"/>
              </a:lnSpc>
              <a:spcBef>
                <a:spcPts val="500"/>
              </a:spcBef>
              <a:spcAft>
                <a:spcPts val="0"/>
              </a:spcAft>
              <a:buClr>
                <a:schemeClr val="lt1"/>
              </a:buClr>
              <a:buSzPts val="1600"/>
              <a:buNone/>
              <a:defRPr b="1" sz="1600"/>
            </a:lvl9pPr>
          </a:lstStyle>
          <a:p/>
        </p:txBody>
      </p:sp>
      <p:sp>
        <p:nvSpPr>
          <p:cNvPr id="103" name="Google Shape;103;p15"/>
          <p:cNvSpPr txBox="1"/>
          <p:nvPr>
            <p:ph idx="6" type="body"/>
          </p:nvPr>
        </p:nvSpPr>
        <p:spPr>
          <a:xfrm>
            <a:off x="7976346" y="2911624"/>
            <a:ext cx="3291211" cy="2879576"/>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400"/>
              <a:buNone/>
              <a:defRPr sz="1400"/>
            </a:lvl1pPr>
            <a:lvl2pPr indent="-228600" lvl="1" marL="914400" algn="l">
              <a:lnSpc>
                <a:spcPct val="120000"/>
              </a:lnSpc>
              <a:spcBef>
                <a:spcPts val="500"/>
              </a:spcBef>
              <a:spcAft>
                <a:spcPts val="0"/>
              </a:spcAft>
              <a:buClr>
                <a:schemeClr val="lt1"/>
              </a:buClr>
              <a:buSzPts val="1200"/>
              <a:buNone/>
              <a:defRPr sz="1200"/>
            </a:lvl2pPr>
            <a:lvl3pPr indent="-228600" lvl="2" marL="1371600" algn="l">
              <a:lnSpc>
                <a:spcPct val="120000"/>
              </a:lnSpc>
              <a:spcBef>
                <a:spcPts val="500"/>
              </a:spcBef>
              <a:spcAft>
                <a:spcPts val="0"/>
              </a:spcAft>
              <a:buClr>
                <a:schemeClr val="lt1"/>
              </a:buClr>
              <a:buSzPts val="1000"/>
              <a:buNone/>
              <a:defRPr sz="1000"/>
            </a:lvl3pPr>
            <a:lvl4pPr indent="-228600" lvl="3" marL="1828800" algn="l">
              <a:lnSpc>
                <a:spcPct val="120000"/>
              </a:lnSpc>
              <a:spcBef>
                <a:spcPts val="500"/>
              </a:spcBef>
              <a:spcAft>
                <a:spcPts val="0"/>
              </a:spcAft>
              <a:buClr>
                <a:schemeClr val="lt1"/>
              </a:buClr>
              <a:buSzPts val="900"/>
              <a:buNone/>
              <a:defRPr sz="900"/>
            </a:lvl4pPr>
            <a:lvl5pPr indent="-228600" lvl="4" marL="2286000" algn="l">
              <a:lnSpc>
                <a:spcPct val="120000"/>
              </a:lnSpc>
              <a:spcBef>
                <a:spcPts val="500"/>
              </a:spcBef>
              <a:spcAft>
                <a:spcPts val="0"/>
              </a:spcAft>
              <a:buClr>
                <a:schemeClr val="lt1"/>
              </a:buClr>
              <a:buSzPts val="900"/>
              <a:buNone/>
              <a:defRPr sz="900"/>
            </a:lvl5pPr>
            <a:lvl6pPr indent="-228600" lvl="5" marL="2743200" algn="l">
              <a:lnSpc>
                <a:spcPct val="120000"/>
              </a:lnSpc>
              <a:spcBef>
                <a:spcPts val="500"/>
              </a:spcBef>
              <a:spcAft>
                <a:spcPts val="0"/>
              </a:spcAft>
              <a:buClr>
                <a:schemeClr val="lt1"/>
              </a:buClr>
              <a:buSzPts val="900"/>
              <a:buNone/>
              <a:defRPr sz="900"/>
            </a:lvl6pPr>
            <a:lvl7pPr indent="-228600" lvl="6" marL="3200400" algn="l">
              <a:lnSpc>
                <a:spcPct val="120000"/>
              </a:lnSpc>
              <a:spcBef>
                <a:spcPts val="500"/>
              </a:spcBef>
              <a:spcAft>
                <a:spcPts val="0"/>
              </a:spcAft>
              <a:buClr>
                <a:schemeClr val="lt1"/>
              </a:buClr>
              <a:buSzPts val="900"/>
              <a:buNone/>
              <a:defRPr sz="900"/>
            </a:lvl7pPr>
            <a:lvl8pPr indent="-228600" lvl="7" marL="3657600" algn="l">
              <a:lnSpc>
                <a:spcPct val="120000"/>
              </a:lnSpc>
              <a:spcBef>
                <a:spcPts val="500"/>
              </a:spcBef>
              <a:spcAft>
                <a:spcPts val="0"/>
              </a:spcAft>
              <a:buClr>
                <a:schemeClr val="lt1"/>
              </a:buClr>
              <a:buSzPts val="900"/>
              <a:buNone/>
              <a:defRPr sz="900"/>
            </a:lvl8pPr>
            <a:lvl9pPr indent="-228600" lvl="8" marL="4114800" algn="l">
              <a:lnSpc>
                <a:spcPct val="120000"/>
              </a:lnSpc>
              <a:spcBef>
                <a:spcPts val="500"/>
              </a:spcBef>
              <a:spcAft>
                <a:spcPts val="0"/>
              </a:spcAft>
              <a:buClr>
                <a:schemeClr val="lt1"/>
              </a:buClr>
              <a:buSzPts val="900"/>
              <a:buNone/>
              <a:defRPr sz="900"/>
            </a:lvl9pPr>
          </a:lstStyle>
          <a:p/>
        </p:txBody>
      </p:sp>
      <p:sp>
        <p:nvSpPr>
          <p:cNvPr id="104" name="Google Shape;104;p15"/>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15"/>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15"/>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07" name="Shape 107"/>
        <p:cNvGrpSpPr/>
        <p:nvPr/>
      </p:nvGrpSpPr>
      <p:grpSpPr>
        <a:xfrm>
          <a:off x="0" y="0"/>
          <a:ext cx="0" cy="0"/>
          <a:chOff x="0" y="0"/>
          <a:chExt cx="0" cy="0"/>
        </a:xfrm>
      </p:grpSpPr>
      <p:sp>
        <p:nvSpPr>
          <p:cNvPr id="108" name="Google Shape;108;p16"/>
          <p:cNvSpPr txBox="1"/>
          <p:nvPr>
            <p:ph type="title"/>
          </p:nvPr>
        </p:nvSpPr>
        <p:spPr>
          <a:xfrm>
            <a:off x="913795" y="609600"/>
            <a:ext cx="10353762" cy="132556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9" name="Google Shape;109;p16"/>
          <p:cNvSpPr txBox="1"/>
          <p:nvPr>
            <p:ph idx="1" type="body"/>
          </p:nvPr>
        </p:nvSpPr>
        <p:spPr>
          <a:xfrm>
            <a:off x="913795" y="4195899"/>
            <a:ext cx="3298955" cy="576262"/>
          </a:xfrm>
          <a:prstGeom prst="rect">
            <a:avLst/>
          </a:prstGeom>
          <a:noFill/>
          <a:ln>
            <a:noFill/>
          </a:ln>
        </p:spPr>
        <p:txBody>
          <a:bodyPr anchorCtr="0" anchor="b" bIns="45700" lIns="91425" spcFirstLastPara="1" rIns="91425" wrap="square" tIns="45700">
            <a:noAutofit/>
          </a:bodyPr>
          <a:lstStyle>
            <a:lvl1pPr indent="-228600" lvl="0" marL="457200" algn="ctr">
              <a:lnSpc>
                <a:spcPct val="100000"/>
              </a:lnSpc>
              <a:spcBef>
                <a:spcPts val="1000"/>
              </a:spcBef>
              <a:spcAft>
                <a:spcPts val="0"/>
              </a:spcAft>
              <a:buClr>
                <a:schemeClr val="lt1"/>
              </a:buClr>
              <a:buSzPts val="2000"/>
              <a:buNone/>
              <a:defRPr b="0" sz="2000">
                <a:solidFill>
                  <a:schemeClr val="lt1"/>
                </a:solidFill>
              </a:defRPr>
            </a:lvl1pPr>
            <a:lvl2pPr indent="-228600" lvl="1" marL="914400" algn="l">
              <a:lnSpc>
                <a:spcPct val="120000"/>
              </a:lnSpc>
              <a:spcBef>
                <a:spcPts val="500"/>
              </a:spcBef>
              <a:spcAft>
                <a:spcPts val="0"/>
              </a:spcAft>
              <a:buClr>
                <a:schemeClr val="lt1"/>
              </a:buClr>
              <a:buSzPts val="2000"/>
              <a:buNone/>
              <a:defRPr b="1" sz="2000"/>
            </a:lvl2pPr>
            <a:lvl3pPr indent="-228600" lvl="2" marL="1371600" algn="l">
              <a:lnSpc>
                <a:spcPct val="120000"/>
              </a:lnSpc>
              <a:spcBef>
                <a:spcPts val="500"/>
              </a:spcBef>
              <a:spcAft>
                <a:spcPts val="0"/>
              </a:spcAft>
              <a:buClr>
                <a:schemeClr val="lt1"/>
              </a:buClr>
              <a:buSzPts val="1800"/>
              <a:buNone/>
              <a:defRPr b="1" sz="1800"/>
            </a:lvl3pPr>
            <a:lvl4pPr indent="-228600" lvl="3" marL="1828800" algn="l">
              <a:lnSpc>
                <a:spcPct val="120000"/>
              </a:lnSpc>
              <a:spcBef>
                <a:spcPts val="500"/>
              </a:spcBef>
              <a:spcAft>
                <a:spcPts val="0"/>
              </a:spcAft>
              <a:buClr>
                <a:schemeClr val="lt1"/>
              </a:buClr>
              <a:buSzPts val="1600"/>
              <a:buNone/>
              <a:defRPr b="1" sz="1600"/>
            </a:lvl4pPr>
            <a:lvl5pPr indent="-228600" lvl="4" marL="2286000" algn="l">
              <a:lnSpc>
                <a:spcPct val="120000"/>
              </a:lnSpc>
              <a:spcBef>
                <a:spcPts val="500"/>
              </a:spcBef>
              <a:spcAft>
                <a:spcPts val="0"/>
              </a:spcAft>
              <a:buClr>
                <a:schemeClr val="lt1"/>
              </a:buClr>
              <a:buSzPts val="1600"/>
              <a:buNone/>
              <a:defRPr b="1" sz="1600"/>
            </a:lvl5pPr>
            <a:lvl6pPr indent="-228600" lvl="5" marL="2743200" algn="l">
              <a:lnSpc>
                <a:spcPct val="120000"/>
              </a:lnSpc>
              <a:spcBef>
                <a:spcPts val="500"/>
              </a:spcBef>
              <a:spcAft>
                <a:spcPts val="0"/>
              </a:spcAft>
              <a:buClr>
                <a:schemeClr val="lt1"/>
              </a:buClr>
              <a:buSzPts val="1600"/>
              <a:buNone/>
              <a:defRPr b="1" sz="1600"/>
            </a:lvl6pPr>
            <a:lvl7pPr indent="-228600" lvl="6" marL="3200400" algn="l">
              <a:lnSpc>
                <a:spcPct val="120000"/>
              </a:lnSpc>
              <a:spcBef>
                <a:spcPts val="500"/>
              </a:spcBef>
              <a:spcAft>
                <a:spcPts val="0"/>
              </a:spcAft>
              <a:buClr>
                <a:schemeClr val="lt1"/>
              </a:buClr>
              <a:buSzPts val="1600"/>
              <a:buNone/>
              <a:defRPr b="1" sz="1600"/>
            </a:lvl7pPr>
            <a:lvl8pPr indent="-228600" lvl="7" marL="3657600" algn="l">
              <a:lnSpc>
                <a:spcPct val="120000"/>
              </a:lnSpc>
              <a:spcBef>
                <a:spcPts val="500"/>
              </a:spcBef>
              <a:spcAft>
                <a:spcPts val="0"/>
              </a:spcAft>
              <a:buClr>
                <a:schemeClr val="lt1"/>
              </a:buClr>
              <a:buSzPts val="1600"/>
              <a:buNone/>
              <a:defRPr b="1" sz="1600"/>
            </a:lvl8pPr>
            <a:lvl9pPr indent="-228600" lvl="8" marL="4114800" algn="l">
              <a:lnSpc>
                <a:spcPct val="120000"/>
              </a:lnSpc>
              <a:spcBef>
                <a:spcPts val="500"/>
              </a:spcBef>
              <a:spcAft>
                <a:spcPts val="0"/>
              </a:spcAft>
              <a:buClr>
                <a:schemeClr val="lt1"/>
              </a:buClr>
              <a:buSzPts val="1600"/>
              <a:buNone/>
              <a:defRPr b="1" sz="1600"/>
            </a:lvl9pPr>
          </a:lstStyle>
          <a:p/>
        </p:txBody>
      </p:sp>
      <p:sp>
        <p:nvSpPr>
          <p:cNvPr id="110" name="Google Shape;110;p16"/>
          <p:cNvSpPr/>
          <p:nvPr>
            <p:ph idx="2" type="pic"/>
          </p:nvPr>
        </p:nvSpPr>
        <p:spPr>
          <a:xfrm>
            <a:off x="1092020" y="2298987"/>
            <a:ext cx="2940050" cy="1524000"/>
          </a:xfrm>
          <a:prstGeom prst="roundRect">
            <a:avLst>
              <a:gd fmla="val 0" name="adj"/>
            </a:avLst>
          </a:prstGeom>
          <a:noFill/>
          <a:ln cap="sq" cmpd="sng" w="14605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sp>
      <p:sp>
        <p:nvSpPr>
          <p:cNvPr id="111" name="Google Shape;111;p16"/>
          <p:cNvSpPr txBox="1"/>
          <p:nvPr>
            <p:ph idx="3" type="body"/>
          </p:nvPr>
        </p:nvSpPr>
        <p:spPr>
          <a:xfrm>
            <a:off x="913795" y="4772161"/>
            <a:ext cx="3298955" cy="101903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400"/>
              <a:buNone/>
              <a:defRPr sz="1400"/>
            </a:lvl1pPr>
            <a:lvl2pPr indent="-228600" lvl="1" marL="914400" algn="l">
              <a:lnSpc>
                <a:spcPct val="120000"/>
              </a:lnSpc>
              <a:spcBef>
                <a:spcPts val="500"/>
              </a:spcBef>
              <a:spcAft>
                <a:spcPts val="0"/>
              </a:spcAft>
              <a:buClr>
                <a:schemeClr val="lt1"/>
              </a:buClr>
              <a:buSzPts val="1200"/>
              <a:buNone/>
              <a:defRPr sz="1200"/>
            </a:lvl2pPr>
            <a:lvl3pPr indent="-228600" lvl="2" marL="1371600" algn="l">
              <a:lnSpc>
                <a:spcPct val="120000"/>
              </a:lnSpc>
              <a:spcBef>
                <a:spcPts val="500"/>
              </a:spcBef>
              <a:spcAft>
                <a:spcPts val="0"/>
              </a:spcAft>
              <a:buClr>
                <a:schemeClr val="lt1"/>
              </a:buClr>
              <a:buSzPts val="1000"/>
              <a:buNone/>
              <a:defRPr sz="1000"/>
            </a:lvl3pPr>
            <a:lvl4pPr indent="-228600" lvl="3" marL="1828800" algn="l">
              <a:lnSpc>
                <a:spcPct val="120000"/>
              </a:lnSpc>
              <a:spcBef>
                <a:spcPts val="500"/>
              </a:spcBef>
              <a:spcAft>
                <a:spcPts val="0"/>
              </a:spcAft>
              <a:buClr>
                <a:schemeClr val="lt1"/>
              </a:buClr>
              <a:buSzPts val="900"/>
              <a:buNone/>
              <a:defRPr sz="900"/>
            </a:lvl4pPr>
            <a:lvl5pPr indent="-228600" lvl="4" marL="2286000" algn="l">
              <a:lnSpc>
                <a:spcPct val="120000"/>
              </a:lnSpc>
              <a:spcBef>
                <a:spcPts val="500"/>
              </a:spcBef>
              <a:spcAft>
                <a:spcPts val="0"/>
              </a:spcAft>
              <a:buClr>
                <a:schemeClr val="lt1"/>
              </a:buClr>
              <a:buSzPts val="900"/>
              <a:buNone/>
              <a:defRPr sz="900"/>
            </a:lvl5pPr>
            <a:lvl6pPr indent="-228600" lvl="5" marL="2743200" algn="l">
              <a:lnSpc>
                <a:spcPct val="120000"/>
              </a:lnSpc>
              <a:spcBef>
                <a:spcPts val="500"/>
              </a:spcBef>
              <a:spcAft>
                <a:spcPts val="0"/>
              </a:spcAft>
              <a:buClr>
                <a:schemeClr val="lt1"/>
              </a:buClr>
              <a:buSzPts val="900"/>
              <a:buNone/>
              <a:defRPr sz="900"/>
            </a:lvl6pPr>
            <a:lvl7pPr indent="-228600" lvl="6" marL="3200400" algn="l">
              <a:lnSpc>
                <a:spcPct val="120000"/>
              </a:lnSpc>
              <a:spcBef>
                <a:spcPts val="500"/>
              </a:spcBef>
              <a:spcAft>
                <a:spcPts val="0"/>
              </a:spcAft>
              <a:buClr>
                <a:schemeClr val="lt1"/>
              </a:buClr>
              <a:buSzPts val="900"/>
              <a:buNone/>
              <a:defRPr sz="900"/>
            </a:lvl7pPr>
            <a:lvl8pPr indent="-228600" lvl="7" marL="3657600" algn="l">
              <a:lnSpc>
                <a:spcPct val="120000"/>
              </a:lnSpc>
              <a:spcBef>
                <a:spcPts val="500"/>
              </a:spcBef>
              <a:spcAft>
                <a:spcPts val="0"/>
              </a:spcAft>
              <a:buClr>
                <a:schemeClr val="lt1"/>
              </a:buClr>
              <a:buSzPts val="900"/>
              <a:buNone/>
              <a:defRPr sz="900"/>
            </a:lvl8pPr>
            <a:lvl9pPr indent="-228600" lvl="8" marL="4114800" algn="l">
              <a:lnSpc>
                <a:spcPct val="120000"/>
              </a:lnSpc>
              <a:spcBef>
                <a:spcPts val="500"/>
              </a:spcBef>
              <a:spcAft>
                <a:spcPts val="0"/>
              </a:spcAft>
              <a:buClr>
                <a:schemeClr val="lt1"/>
              </a:buClr>
              <a:buSzPts val="900"/>
              <a:buNone/>
              <a:defRPr sz="900"/>
            </a:lvl9pPr>
          </a:lstStyle>
          <a:p/>
        </p:txBody>
      </p:sp>
      <p:sp>
        <p:nvSpPr>
          <p:cNvPr id="112" name="Google Shape;112;p16"/>
          <p:cNvSpPr txBox="1"/>
          <p:nvPr>
            <p:ph idx="4" type="body"/>
          </p:nvPr>
        </p:nvSpPr>
        <p:spPr>
          <a:xfrm>
            <a:off x="4442701" y="4195899"/>
            <a:ext cx="3298983" cy="576262"/>
          </a:xfrm>
          <a:prstGeom prst="rect">
            <a:avLst/>
          </a:prstGeom>
          <a:noFill/>
          <a:ln>
            <a:noFill/>
          </a:ln>
        </p:spPr>
        <p:txBody>
          <a:bodyPr anchorCtr="0" anchor="b" bIns="45700" lIns="91425" spcFirstLastPara="1" rIns="91425" wrap="square" tIns="45700">
            <a:noAutofit/>
          </a:bodyPr>
          <a:lstStyle>
            <a:lvl1pPr indent="-228600" lvl="0" marL="457200" algn="ctr">
              <a:lnSpc>
                <a:spcPct val="100000"/>
              </a:lnSpc>
              <a:spcBef>
                <a:spcPts val="1000"/>
              </a:spcBef>
              <a:spcAft>
                <a:spcPts val="0"/>
              </a:spcAft>
              <a:buClr>
                <a:schemeClr val="lt1"/>
              </a:buClr>
              <a:buSzPts val="2000"/>
              <a:buNone/>
              <a:defRPr b="0" sz="2000">
                <a:solidFill>
                  <a:schemeClr val="lt1"/>
                </a:solidFill>
              </a:defRPr>
            </a:lvl1pPr>
            <a:lvl2pPr indent="-228600" lvl="1" marL="914400" algn="l">
              <a:lnSpc>
                <a:spcPct val="120000"/>
              </a:lnSpc>
              <a:spcBef>
                <a:spcPts val="500"/>
              </a:spcBef>
              <a:spcAft>
                <a:spcPts val="0"/>
              </a:spcAft>
              <a:buClr>
                <a:schemeClr val="lt1"/>
              </a:buClr>
              <a:buSzPts val="2000"/>
              <a:buNone/>
              <a:defRPr b="1" sz="2000"/>
            </a:lvl2pPr>
            <a:lvl3pPr indent="-228600" lvl="2" marL="1371600" algn="l">
              <a:lnSpc>
                <a:spcPct val="120000"/>
              </a:lnSpc>
              <a:spcBef>
                <a:spcPts val="500"/>
              </a:spcBef>
              <a:spcAft>
                <a:spcPts val="0"/>
              </a:spcAft>
              <a:buClr>
                <a:schemeClr val="lt1"/>
              </a:buClr>
              <a:buSzPts val="1800"/>
              <a:buNone/>
              <a:defRPr b="1" sz="1800"/>
            </a:lvl3pPr>
            <a:lvl4pPr indent="-228600" lvl="3" marL="1828800" algn="l">
              <a:lnSpc>
                <a:spcPct val="120000"/>
              </a:lnSpc>
              <a:spcBef>
                <a:spcPts val="500"/>
              </a:spcBef>
              <a:spcAft>
                <a:spcPts val="0"/>
              </a:spcAft>
              <a:buClr>
                <a:schemeClr val="lt1"/>
              </a:buClr>
              <a:buSzPts val="1600"/>
              <a:buNone/>
              <a:defRPr b="1" sz="1600"/>
            </a:lvl4pPr>
            <a:lvl5pPr indent="-228600" lvl="4" marL="2286000" algn="l">
              <a:lnSpc>
                <a:spcPct val="120000"/>
              </a:lnSpc>
              <a:spcBef>
                <a:spcPts val="500"/>
              </a:spcBef>
              <a:spcAft>
                <a:spcPts val="0"/>
              </a:spcAft>
              <a:buClr>
                <a:schemeClr val="lt1"/>
              </a:buClr>
              <a:buSzPts val="1600"/>
              <a:buNone/>
              <a:defRPr b="1" sz="1600"/>
            </a:lvl5pPr>
            <a:lvl6pPr indent="-228600" lvl="5" marL="2743200" algn="l">
              <a:lnSpc>
                <a:spcPct val="120000"/>
              </a:lnSpc>
              <a:spcBef>
                <a:spcPts val="500"/>
              </a:spcBef>
              <a:spcAft>
                <a:spcPts val="0"/>
              </a:spcAft>
              <a:buClr>
                <a:schemeClr val="lt1"/>
              </a:buClr>
              <a:buSzPts val="1600"/>
              <a:buNone/>
              <a:defRPr b="1" sz="1600"/>
            </a:lvl6pPr>
            <a:lvl7pPr indent="-228600" lvl="6" marL="3200400" algn="l">
              <a:lnSpc>
                <a:spcPct val="120000"/>
              </a:lnSpc>
              <a:spcBef>
                <a:spcPts val="500"/>
              </a:spcBef>
              <a:spcAft>
                <a:spcPts val="0"/>
              </a:spcAft>
              <a:buClr>
                <a:schemeClr val="lt1"/>
              </a:buClr>
              <a:buSzPts val="1600"/>
              <a:buNone/>
              <a:defRPr b="1" sz="1600"/>
            </a:lvl7pPr>
            <a:lvl8pPr indent="-228600" lvl="7" marL="3657600" algn="l">
              <a:lnSpc>
                <a:spcPct val="120000"/>
              </a:lnSpc>
              <a:spcBef>
                <a:spcPts val="500"/>
              </a:spcBef>
              <a:spcAft>
                <a:spcPts val="0"/>
              </a:spcAft>
              <a:buClr>
                <a:schemeClr val="lt1"/>
              </a:buClr>
              <a:buSzPts val="1600"/>
              <a:buNone/>
              <a:defRPr b="1" sz="1600"/>
            </a:lvl8pPr>
            <a:lvl9pPr indent="-228600" lvl="8" marL="4114800" algn="l">
              <a:lnSpc>
                <a:spcPct val="120000"/>
              </a:lnSpc>
              <a:spcBef>
                <a:spcPts val="500"/>
              </a:spcBef>
              <a:spcAft>
                <a:spcPts val="0"/>
              </a:spcAft>
              <a:buClr>
                <a:schemeClr val="lt1"/>
              </a:buClr>
              <a:buSzPts val="1600"/>
              <a:buNone/>
              <a:defRPr b="1" sz="1600"/>
            </a:lvl9pPr>
          </a:lstStyle>
          <a:p/>
        </p:txBody>
      </p:sp>
      <p:sp>
        <p:nvSpPr>
          <p:cNvPr id="113" name="Google Shape;113;p16"/>
          <p:cNvSpPr/>
          <p:nvPr>
            <p:ph idx="5" type="pic"/>
          </p:nvPr>
        </p:nvSpPr>
        <p:spPr>
          <a:xfrm>
            <a:off x="4568996" y="2298987"/>
            <a:ext cx="2930525" cy="1524000"/>
          </a:xfrm>
          <a:prstGeom prst="roundRect">
            <a:avLst>
              <a:gd fmla="val 0" name="adj"/>
            </a:avLst>
          </a:prstGeom>
          <a:noFill/>
          <a:ln cap="sq" cmpd="sng" w="14605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sp>
      <p:sp>
        <p:nvSpPr>
          <p:cNvPr id="114" name="Google Shape;114;p16"/>
          <p:cNvSpPr txBox="1"/>
          <p:nvPr>
            <p:ph idx="6" type="body"/>
          </p:nvPr>
        </p:nvSpPr>
        <p:spPr>
          <a:xfrm>
            <a:off x="4441348" y="4772160"/>
            <a:ext cx="3300336" cy="101903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400"/>
              <a:buNone/>
              <a:defRPr sz="1400"/>
            </a:lvl1pPr>
            <a:lvl2pPr indent="-228600" lvl="1" marL="914400" algn="l">
              <a:lnSpc>
                <a:spcPct val="120000"/>
              </a:lnSpc>
              <a:spcBef>
                <a:spcPts val="500"/>
              </a:spcBef>
              <a:spcAft>
                <a:spcPts val="0"/>
              </a:spcAft>
              <a:buClr>
                <a:schemeClr val="lt1"/>
              </a:buClr>
              <a:buSzPts val="1200"/>
              <a:buNone/>
              <a:defRPr sz="1200"/>
            </a:lvl2pPr>
            <a:lvl3pPr indent="-228600" lvl="2" marL="1371600" algn="l">
              <a:lnSpc>
                <a:spcPct val="120000"/>
              </a:lnSpc>
              <a:spcBef>
                <a:spcPts val="500"/>
              </a:spcBef>
              <a:spcAft>
                <a:spcPts val="0"/>
              </a:spcAft>
              <a:buClr>
                <a:schemeClr val="lt1"/>
              </a:buClr>
              <a:buSzPts val="1000"/>
              <a:buNone/>
              <a:defRPr sz="1000"/>
            </a:lvl3pPr>
            <a:lvl4pPr indent="-228600" lvl="3" marL="1828800" algn="l">
              <a:lnSpc>
                <a:spcPct val="120000"/>
              </a:lnSpc>
              <a:spcBef>
                <a:spcPts val="500"/>
              </a:spcBef>
              <a:spcAft>
                <a:spcPts val="0"/>
              </a:spcAft>
              <a:buClr>
                <a:schemeClr val="lt1"/>
              </a:buClr>
              <a:buSzPts val="900"/>
              <a:buNone/>
              <a:defRPr sz="900"/>
            </a:lvl4pPr>
            <a:lvl5pPr indent="-228600" lvl="4" marL="2286000" algn="l">
              <a:lnSpc>
                <a:spcPct val="120000"/>
              </a:lnSpc>
              <a:spcBef>
                <a:spcPts val="500"/>
              </a:spcBef>
              <a:spcAft>
                <a:spcPts val="0"/>
              </a:spcAft>
              <a:buClr>
                <a:schemeClr val="lt1"/>
              </a:buClr>
              <a:buSzPts val="900"/>
              <a:buNone/>
              <a:defRPr sz="900"/>
            </a:lvl5pPr>
            <a:lvl6pPr indent="-228600" lvl="5" marL="2743200" algn="l">
              <a:lnSpc>
                <a:spcPct val="120000"/>
              </a:lnSpc>
              <a:spcBef>
                <a:spcPts val="500"/>
              </a:spcBef>
              <a:spcAft>
                <a:spcPts val="0"/>
              </a:spcAft>
              <a:buClr>
                <a:schemeClr val="lt1"/>
              </a:buClr>
              <a:buSzPts val="900"/>
              <a:buNone/>
              <a:defRPr sz="900"/>
            </a:lvl6pPr>
            <a:lvl7pPr indent="-228600" lvl="6" marL="3200400" algn="l">
              <a:lnSpc>
                <a:spcPct val="120000"/>
              </a:lnSpc>
              <a:spcBef>
                <a:spcPts val="500"/>
              </a:spcBef>
              <a:spcAft>
                <a:spcPts val="0"/>
              </a:spcAft>
              <a:buClr>
                <a:schemeClr val="lt1"/>
              </a:buClr>
              <a:buSzPts val="900"/>
              <a:buNone/>
              <a:defRPr sz="900"/>
            </a:lvl7pPr>
            <a:lvl8pPr indent="-228600" lvl="7" marL="3657600" algn="l">
              <a:lnSpc>
                <a:spcPct val="120000"/>
              </a:lnSpc>
              <a:spcBef>
                <a:spcPts val="500"/>
              </a:spcBef>
              <a:spcAft>
                <a:spcPts val="0"/>
              </a:spcAft>
              <a:buClr>
                <a:schemeClr val="lt1"/>
              </a:buClr>
              <a:buSzPts val="900"/>
              <a:buNone/>
              <a:defRPr sz="900"/>
            </a:lvl8pPr>
            <a:lvl9pPr indent="-228600" lvl="8" marL="4114800" algn="l">
              <a:lnSpc>
                <a:spcPct val="120000"/>
              </a:lnSpc>
              <a:spcBef>
                <a:spcPts val="500"/>
              </a:spcBef>
              <a:spcAft>
                <a:spcPts val="0"/>
              </a:spcAft>
              <a:buClr>
                <a:schemeClr val="lt1"/>
              </a:buClr>
              <a:buSzPts val="900"/>
              <a:buNone/>
              <a:defRPr sz="900"/>
            </a:lvl9pPr>
          </a:lstStyle>
          <a:p/>
        </p:txBody>
      </p:sp>
      <p:sp>
        <p:nvSpPr>
          <p:cNvPr id="115" name="Google Shape;115;p16"/>
          <p:cNvSpPr txBox="1"/>
          <p:nvPr>
            <p:ph idx="7" type="body"/>
          </p:nvPr>
        </p:nvSpPr>
        <p:spPr>
          <a:xfrm>
            <a:off x="7973423" y="4195899"/>
            <a:ext cx="3289900" cy="576262"/>
          </a:xfrm>
          <a:prstGeom prst="rect">
            <a:avLst/>
          </a:prstGeom>
          <a:noFill/>
          <a:ln>
            <a:noFill/>
          </a:ln>
        </p:spPr>
        <p:txBody>
          <a:bodyPr anchorCtr="0" anchor="b" bIns="45700" lIns="91425" spcFirstLastPara="1" rIns="91425" wrap="square" tIns="45700">
            <a:noAutofit/>
          </a:bodyPr>
          <a:lstStyle>
            <a:lvl1pPr indent="-228600" lvl="0" marL="457200" algn="ctr">
              <a:lnSpc>
                <a:spcPct val="100000"/>
              </a:lnSpc>
              <a:spcBef>
                <a:spcPts val="1000"/>
              </a:spcBef>
              <a:spcAft>
                <a:spcPts val="0"/>
              </a:spcAft>
              <a:buClr>
                <a:schemeClr val="lt1"/>
              </a:buClr>
              <a:buSzPts val="2000"/>
              <a:buNone/>
              <a:defRPr b="0" sz="2000">
                <a:solidFill>
                  <a:schemeClr val="lt1"/>
                </a:solidFill>
              </a:defRPr>
            </a:lvl1pPr>
            <a:lvl2pPr indent="-228600" lvl="1" marL="914400" algn="l">
              <a:lnSpc>
                <a:spcPct val="120000"/>
              </a:lnSpc>
              <a:spcBef>
                <a:spcPts val="500"/>
              </a:spcBef>
              <a:spcAft>
                <a:spcPts val="0"/>
              </a:spcAft>
              <a:buClr>
                <a:schemeClr val="lt1"/>
              </a:buClr>
              <a:buSzPts val="2000"/>
              <a:buNone/>
              <a:defRPr b="1" sz="2000"/>
            </a:lvl2pPr>
            <a:lvl3pPr indent="-228600" lvl="2" marL="1371600" algn="l">
              <a:lnSpc>
                <a:spcPct val="120000"/>
              </a:lnSpc>
              <a:spcBef>
                <a:spcPts val="500"/>
              </a:spcBef>
              <a:spcAft>
                <a:spcPts val="0"/>
              </a:spcAft>
              <a:buClr>
                <a:schemeClr val="lt1"/>
              </a:buClr>
              <a:buSzPts val="1800"/>
              <a:buNone/>
              <a:defRPr b="1" sz="1800"/>
            </a:lvl3pPr>
            <a:lvl4pPr indent="-228600" lvl="3" marL="1828800" algn="l">
              <a:lnSpc>
                <a:spcPct val="120000"/>
              </a:lnSpc>
              <a:spcBef>
                <a:spcPts val="500"/>
              </a:spcBef>
              <a:spcAft>
                <a:spcPts val="0"/>
              </a:spcAft>
              <a:buClr>
                <a:schemeClr val="lt1"/>
              </a:buClr>
              <a:buSzPts val="1600"/>
              <a:buNone/>
              <a:defRPr b="1" sz="1600"/>
            </a:lvl4pPr>
            <a:lvl5pPr indent="-228600" lvl="4" marL="2286000" algn="l">
              <a:lnSpc>
                <a:spcPct val="120000"/>
              </a:lnSpc>
              <a:spcBef>
                <a:spcPts val="500"/>
              </a:spcBef>
              <a:spcAft>
                <a:spcPts val="0"/>
              </a:spcAft>
              <a:buClr>
                <a:schemeClr val="lt1"/>
              </a:buClr>
              <a:buSzPts val="1600"/>
              <a:buNone/>
              <a:defRPr b="1" sz="1600"/>
            </a:lvl5pPr>
            <a:lvl6pPr indent="-228600" lvl="5" marL="2743200" algn="l">
              <a:lnSpc>
                <a:spcPct val="120000"/>
              </a:lnSpc>
              <a:spcBef>
                <a:spcPts val="500"/>
              </a:spcBef>
              <a:spcAft>
                <a:spcPts val="0"/>
              </a:spcAft>
              <a:buClr>
                <a:schemeClr val="lt1"/>
              </a:buClr>
              <a:buSzPts val="1600"/>
              <a:buNone/>
              <a:defRPr b="1" sz="1600"/>
            </a:lvl6pPr>
            <a:lvl7pPr indent="-228600" lvl="6" marL="3200400" algn="l">
              <a:lnSpc>
                <a:spcPct val="120000"/>
              </a:lnSpc>
              <a:spcBef>
                <a:spcPts val="500"/>
              </a:spcBef>
              <a:spcAft>
                <a:spcPts val="0"/>
              </a:spcAft>
              <a:buClr>
                <a:schemeClr val="lt1"/>
              </a:buClr>
              <a:buSzPts val="1600"/>
              <a:buNone/>
              <a:defRPr b="1" sz="1600"/>
            </a:lvl7pPr>
            <a:lvl8pPr indent="-228600" lvl="7" marL="3657600" algn="l">
              <a:lnSpc>
                <a:spcPct val="120000"/>
              </a:lnSpc>
              <a:spcBef>
                <a:spcPts val="500"/>
              </a:spcBef>
              <a:spcAft>
                <a:spcPts val="0"/>
              </a:spcAft>
              <a:buClr>
                <a:schemeClr val="lt1"/>
              </a:buClr>
              <a:buSzPts val="1600"/>
              <a:buNone/>
              <a:defRPr b="1" sz="1600"/>
            </a:lvl8pPr>
            <a:lvl9pPr indent="-228600" lvl="8" marL="4114800" algn="l">
              <a:lnSpc>
                <a:spcPct val="120000"/>
              </a:lnSpc>
              <a:spcBef>
                <a:spcPts val="500"/>
              </a:spcBef>
              <a:spcAft>
                <a:spcPts val="0"/>
              </a:spcAft>
              <a:buClr>
                <a:schemeClr val="lt1"/>
              </a:buClr>
              <a:buSzPts val="1600"/>
              <a:buNone/>
              <a:defRPr b="1" sz="1600"/>
            </a:lvl9pPr>
          </a:lstStyle>
          <a:p/>
        </p:txBody>
      </p:sp>
      <p:sp>
        <p:nvSpPr>
          <p:cNvPr id="116" name="Google Shape;116;p16"/>
          <p:cNvSpPr/>
          <p:nvPr>
            <p:ph idx="8" type="pic"/>
          </p:nvPr>
        </p:nvSpPr>
        <p:spPr>
          <a:xfrm>
            <a:off x="8152803" y="2298987"/>
            <a:ext cx="2932113" cy="1524000"/>
          </a:xfrm>
          <a:prstGeom prst="roundRect">
            <a:avLst>
              <a:gd fmla="val 0" name="adj"/>
            </a:avLst>
          </a:prstGeom>
          <a:noFill/>
          <a:ln cap="sq" cmpd="sng" w="14605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sp>
      <p:sp>
        <p:nvSpPr>
          <p:cNvPr id="117" name="Google Shape;117;p16"/>
          <p:cNvSpPr txBox="1"/>
          <p:nvPr>
            <p:ph idx="9" type="body"/>
          </p:nvPr>
        </p:nvSpPr>
        <p:spPr>
          <a:xfrm>
            <a:off x="7973298" y="4772161"/>
            <a:ext cx="3294258" cy="1019037"/>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Clr>
                <a:schemeClr val="lt1"/>
              </a:buClr>
              <a:buSzPts val="1400"/>
              <a:buNone/>
              <a:defRPr sz="1400"/>
            </a:lvl1pPr>
            <a:lvl2pPr indent="-228600" lvl="1" marL="914400" algn="l">
              <a:lnSpc>
                <a:spcPct val="120000"/>
              </a:lnSpc>
              <a:spcBef>
                <a:spcPts val="500"/>
              </a:spcBef>
              <a:spcAft>
                <a:spcPts val="0"/>
              </a:spcAft>
              <a:buClr>
                <a:schemeClr val="lt1"/>
              </a:buClr>
              <a:buSzPts val="1200"/>
              <a:buNone/>
              <a:defRPr sz="1200"/>
            </a:lvl2pPr>
            <a:lvl3pPr indent="-228600" lvl="2" marL="1371600" algn="l">
              <a:lnSpc>
                <a:spcPct val="120000"/>
              </a:lnSpc>
              <a:spcBef>
                <a:spcPts val="500"/>
              </a:spcBef>
              <a:spcAft>
                <a:spcPts val="0"/>
              </a:spcAft>
              <a:buClr>
                <a:schemeClr val="lt1"/>
              </a:buClr>
              <a:buSzPts val="1000"/>
              <a:buNone/>
              <a:defRPr sz="1000"/>
            </a:lvl3pPr>
            <a:lvl4pPr indent="-228600" lvl="3" marL="1828800" algn="l">
              <a:lnSpc>
                <a:spcPct val="120000"/>
              </a:lnSpc>
              <a:spcBef>
                <a:spcPts val="500"/>
              </a:spcBef>
              <a:spcAft>
                <a:spcPts val="0"/>
              </a:spcAft>
              <a:buClr>
                <a:schemeClr val="lt1"/>
              </a:buClr>
              <a:buSzPts val="900"/>
              <a:buNone/>
              <a:defRPr sz="900"/>
            </a:lvl4pPr>
            <a:lvl5pPr indent="-228600" lvl="4" marL="2286000" algn="l">
              <a:lnSpc>
                <a:spcPct val="120000"/>
              </a:lnSpc>
              <a:spcBef>
                <a:spcPts val="500"/>
              </a:spcBef>
              <a:spcAft>
                <a:spcPts val="0"/>
              </a:spcAft>
              <a:buClr>
                <a:schemeClr val="lt1"/>
              </a:buClr>
              <a:buSzPts val="900"/>
              <a:buNone/>
              <a:defRPr sz="900"/>
            </a:lvl5pPr>
            <a:lvl6pPr indent="-228600" lvl="5" marL="2743200" algn="l">
              <a:lnSpc>
                <a:spcPct val="120000"/>
              </a:lnSpc>
              <a:spcBef>
                <a:spcPts val="500"/>
              </a:spcBef>
              <a:spcAft>
                <a:spcPts val="0"/>
              </a:spcAft>
              <a:buClr>
                <a:schemeClr val="lt1"/>
              </a:buClr>
              <a:buSzPts val="900"/>
              <a:buNone/>
              <a:defRPr sz="900"/>
            </a:lvl6pPr>
            <a:lvl7pPr indent="-228600" lvl="6" marL="3200400" algn="l">
              <a:lnSpc>
                <a:spcPct val="120000"/>
              </a:lnSpc>
              <a:spcBef>
                <a:spcPts val="500"/>
              </a:spcBef>
              <a:spcAft>
                <a:spcPts val="0"/>
              </a:spcAft>
              <a:buClr>
                <a:schemeClr val="lt1"/>
              </a:buClr>
              <a:buSzPts val="900"/>
              <a:buNone/>
              <a:defRPr sz="900"/>
            </a:lvl7pPr>
            <a:lvl8pPr indent="-228600" lvl="7" marL="3657600" algn="l">
              <a:lnSpc>
                <a:spcPct val="120000"/>
              </a:lnSpc>
              <a:spcBef>
                <a:spcPts val="500"/>
              </a:spcBef>
              <a:spcAft>
                <a:spcPts val="0"/>
              </a:spcAft>
              <a:buClr>
                <a:schemeClr val="lt1"/>
              </a:buClr>
              <a:buSzPts val="900"/>
              <a:buNone/>
              <a:defRPr sz="900"/>
            </a:lvl8pPr>
            <a:lvl9pPr indent="-228600" lvl="8" marL="4114800" algn="l">
              <a:lnSpc>
                <a:spcPct val="120000"/>
              </a:lnSpc>
              <a:spcBef>
                <a:spcPts val="500"/>
              </a:spcBef>
              <a:spcAft>
                <a:spcPts val="0"/>
              </a:spcAft>
              <a:buClr>
                <a:schemeClr val="lt1"/>
              </a:buClr>
              <a:buSzPts val="900"/>
              <a:buNone/>
              <a:defRPr sz="900"/>
            </a:lvl9pPr>
          </a:lstStyle>
          <a:p/>
        </p:txBody>
      </p:sp>
      <p:sp>
        <p:nvSpPr>
          <p:cNvPr id="118" name="Google Shape;118;p16"/>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16"/>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16"/>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1" name="Shape 121"/>
        <p:cNvGrpSpPr/>
        <p:nvPr/>
      </p:nvGrpSpPr>
      <p:grpSpPr>
        <a:xfrm>
          <a:off x="0" y="0"/>
          <a:ext cx="0" cy="0"/>
          <a:chOff x="0" y="0"/>
          <a:chExt cx="0" cy="0"/>
        </a:xfrm>
      </p:grpSpPr>
      <p:sp>
        <p:nvSpPr>
          <p:cNvPr id="122" name="Google Shape;122;p17"/>
          <p:cNvSpPr txBox="1"/>
          <p:nvPr>
            <p:ph type="title"/>
          </p:nvPr>
        </p:nvSpPr>
        <p:spPr>
          <a:xfrm>
            <a:off x="913795" y="609600"/>
            <a:ext cx="10353761" cy="1326321"/>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3" name="Google Shape;123;p17"/>
          <p:cNvSpPr txBox="1"/>
          <p:nvPr>
            <p:ph idx="1" type="body"/>
          </p:nvPr>
        </p:nvSpPr>
        <p:spPr>
          <a:xfrm rot="5400000">
            <a:off x="4243108" y="-1233249"/>
            <a:ext cx="3695136" cy="10353762"/>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lt1"/>
              </a:buClr>
              <a:buSzPts val="1800"/>
              <a:buChar char="•"/>
              <a:defRPr/>
            </a:lvl1pPr>
            <a:lvl2pPr indent="-342900" lvl="1" marL="914400" algn="l">
              <a:lnSpc>
                <a:spcPct val="120000"/>
              </a:lnSpc>
              <a:spcBef>
                <a:spcPts val="500"/>
              </a:spcBef>
              <a:spcAft>
                <a:spcPts val="0"/>
              </a:spcAft>
              <a:buClr>
                <a:schemeClr val="lt1"/>
              </a:buClr>
              <a:buSzPts val="1800"/>
              <a:buChar char="•"/>
              <a:defRPr/>
            </a:lvl2pPr>
            <a:lvl3pPr indent="-342900" lvl="2" marL="1371600" algn="l">
              <a:lnSpc>
                <a:spcPct val="120000"/>
              </a:lnSpc>
              <a:spcBef>
                <a:spcPts val="500"/>
              </a:spcBef>
              <a:spcAft>
                <a:spcPts val="0"/>
              </a:spcAft>
              <a:buClr>
                <a:schemeClr val="lt1"/>
              </a:buClr>
              <a:buSzPts val="1800"/>
              <a:buChar char="•"/>
              <a:defRPr/>
            </a:lvl3pPr>
            <a:lvl4pPr indent="-342900" lvl="3" marL="1828800" algn="l">
              <a:lnSpc>
                <a:spcPct val="120000"/>
              </a:lnSpc>
              <a:spcBef>
                <a:spcPts val="500"/>
              </a:spcBef>
              <a:spcAft>
                <a:spcPts val="0"/>
              </a:spcAft>
              <a:buClr>
                <a:schemeClr val="lt1"/>
              </a:buClr>
              <a:buSzPts val="1800"/>
              <a:buChar char="•"/>
              <a:defRPr/>
            </a:lvl4pPr>
            <a:lvl5pPr indent="-342900" lvl="4" marL="2286000" algn="l">
              <a:lnSpc>
                <a:spcPct val="120000"/>
              </a:lnSpc>
              <a:spcBef>
                <a:spcPts val="500"/>
              </a:spcBef>
              <a:spcAft>
                <a:spcPts val="0"/>
              </a:spcAft>
              <a:buClr>
                <a:schemeClr val="lt1"/>
              </a:buClr>
              <a:buSzPts val="1800"/>
              <a:buChar char="•"/>
              <a:defRPr/>
            </a:lvl5pPr>
            <a:lvl6pPr indent="-342900" lvl="5" marL="2743200" algn="l">
              <a:lnSpc>
                <a:spcPct val="120000"/>
              </a:lnSpc>
              <a:spcBef>
                <a:spcPts val="500"/>
              </a:spcBef>
              <a:spcAft>
                <a:spcPts val="0"/>
              </a:spcAft>
              <a:buClr>
                <a:schemeClr val="lt1"/>
              </a:buClr>
              <a:buSzPts val="1800"/>
              <a:buChar char="•"/>
              <a:defRPr/>
            </a:lvl6pPr>
            <a:lvl7pPr indent="-342900" lvl="6" marL="3200400" algn="l">
              <a:lnSpc>
                <a:spcPct val="120000"/>
              </a:lnSpc>
              <a:spcBef>
                <a:spcPts val="500"/>
              </a:spcBef>
              <a:spcAft>
                <a:spcPts val="0"/>
              </a:spcAft>
              <a:buClr>
                <a:schemeClr val="lt1"/>
              </a:buClr>
              <a:buSzPts val="1800"/>
              <a:buChar char="•"/>
              <a:defRPr/>
            </a:lvl7pPr>
            <a:lvl8pPr indent="-342900" lvl="7" marL="3657600" algn="l">
              <a:lnSpc>
                <a:spcPct val="120000"/>
              </a:lnSpc>
              <a:spcBef>
                <a:spcPts val="500"/>
              </a:spcBef>
              <a:spcAft>
                <a:spcPts val="0"/>
              </a:spcAft>
              <a:buClr>
                <a:schemeClr val="lt1"/>
              </a:buClr>
              <a:buSzPts val="1800"/>
              <a:buChar char="•"/>
              <a:defRPr/>
            </a:lvl8pPr>
            <a:lvl9pPr indent="-342900" lvl="8" marL="4114800" algn="l">
              <a:lnSpc>
                <a:spcPct val="120000"/>
              </a:lnSpc>
              <a:spcBef>
                <a:spcPts val="500"/>
              </a:spcBef>
              <a:spcAft>
                <a:spcPts val="0"/>
              </a:spcAft>
              <a:buClr>
                <a:schemeClr val="lt1"/>
              </a:buClr>
              <a:buSzPts val="1800"/>
              <a:buChar char="•"/>
              <a:defRPr/>
            </a:lvl9pPr>
          </a:lstStyle>
          <a:p/>
        </p:txBody>
      </p:sp>
      <p:sp>
        <p:nvSpPr>
          <p:cNvPr id="124" name="Google Shape;124;p17"/>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17"/>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17"/>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27" name="Shape 127"/>
        <p:cNvGrpSpPr/>
        <p:nvPr/>
      </p:nvGrpSpPr>
      <p:grpSpPr>
        <a:xfrm>
          <a:off x="0" y="0"/>
          <a:ext cx="0" cy="0"/>
          <a:chOff x="0" y="0"/>
          <a:chExt cx="0" cy="0"/>
        </a:xfrm>
      </p:grpSpPr>
      <p:sp>
        <p:nvSpPr>
          <p:cNvPr id="128" name="Google Shape;128;p18"/>
          <p:cNvSpPr txBox="1"/>
          <p:nvPr>
            <p:ph type="title"/>
          </p:nvPr>
        </p:nvSpPr>
        <p:spPr>
          <a:xfrm rot="5400000">
            <a:off x="7405428" y="1929071"/>
            <a:ext cx="5181601" cy="254265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400"/>
              <a:buFont typeface="Bookman Old Style"/>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9" name="Google Shape;129;p18"/>
          <p:cNvSpPr txBox="1"/>
          <p:nvPr>
            <p:ph idx="1" type="body"/>
          </p:nvPr>
        </p:nvSpPr>
        <p:spPr>
          <a:xfrm rot="5400000">
            <a:off x="2152346" y="-628953"/>
            <a:ext cx="5181601" cy="765870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lt1"/>
              </a:buClr>
              <a:buSzPts val="1800"/>
              <a:buChar char="•"/>
              <a:defRPr/>
            </a:lvl1pPr>
            <a:lvl2pPr indent="-342900" lvl="1" marL="914400" algn="l">
              <a:lnSpc>
                <a:spcPct val="120000"/>
              </a:lnSpc>
              <a:spcBef>
                <a:spcPts val="500"/>
              </a:spcBef>
              <a:spcAft>
                <a:spcPts val="0"/>
              </a:spcAft>
              <a:buClr>
                <a:schemeClr val="lt1"/>
              </a:buClr>
              <a:buSzPts val="1800"/>
              <a:buChar char="•"/>
              <a:defRPr/>
            </a:lvl2pPr>
            <a:lvl3pPr indent="-342900" lvl="2" marL="1371600" algn="l">
              <a:lnSpc>
                <a:spcPct val="120000"/>
              </a:lnSpc>
              <a:spcBef>
                <a:spcPts val="500"/>
              </a:spcBef>
              <a:spcAft>
                <a:spcPts val="0"/>
              </a:spcAft>
              <a:buClr>
                <a:schemeClr val="lt1"/>
              </a:buClr>
              <a:buSzPts val="1800"/>
              <a:buChar char="•"/>
              <a:defRPr/>
            </a:lvl3pPr>
            <a:lvl4pPr indent="-342900" lvl="3" marL="1828800" algn="l">
              <a:lnSpc>
                <a:spcPct val="120000"/>
              </a:lnSpc>
              <a:spcBef>
                <a:spcPts val="500"/>
              </a:spcBef>
              <a:spcAft>
                <a:spcPts val="0"/>
              </a:spcAft>
              <a:buClr>
                <a:schemeClr val="lt1"/>
              </a:buClr>
              <a:buSzPts val="1800"/>
              <a:buChar char="•"/>
              <a:defRPr/>
            </a:lvl4pPr>
            <a:lvl5pPr indent="-342900" lvl="4" marL="2286000" algn="l">
              <a:lnSpc>
                <a:spcPct val="120000"/>
              </a:lnSpc>
              <a:spcBef>
                <a:spcPts val="500"/>
              </a:spcBef>
              <a:spcAft>
                <a:spcPts val="0"/>
              </a:spcAft>
              <a:buClr>
                <a:schemeClr val="lt1"/>
              </a:buClr>
              <a:buSzPts val="1800"/>
              <a:buChar char="•"/>
              <a:defRPr/>
            </a:lvl5pPr>
            <a:lvl6pPr indent="-342900" lvl="5" marL="2743200" algn="l">
              <a:lnSpc>
                <a:spcPct val="120000"/>
              </a:lnSpc>
              <a:spcBef>
                <a:spcPts val="500"/>
              </a:spcBef>
              <a:spcAft>
                <a:spcPts val="0"/>
              </a:spcAft>
              <a:buClr>
                <a:schemeClr val="lt1"/>
              </a:buClr>
              <a:buSzPts val="1800"/>
              <a:buChar char="•"/>
              <a:defRPr/>
            </a:lvl6pPr>
            <a:lvl7pPr indent="-342900" lvl="6" marL="3200400" algn="l">
              <a:lnSpc>
                <a:spcPct val="120000"/>
              </a:lnSpc>
              <a:spcBef>
                <a:spcPts val="500"/>
              </a:spcBef>
              <a:spcAft>
                <a:spcPts val="0"/>
              </a:spcAft>
              <a:buClr>
                <a:schemeClr val="lt1"/>
              </a:buClr>
              <a:buSzPts val="1800"/>
              <a:buChar char="•"/>
              <a:defRPr/>
            </a:lvl7pPr>
            <a:lvl8pPr indent="-342900" lvl="7" marL="3657600" algn="l">
              <a:lnSpc>
                <a:spcPct val="120000"/>
              </a:lnSpc>
              <a:spcBef>
                <a:spcPts val="500"/>
              </a:spcBef>
              <a:spcAft>
                <a:spcPts val="0"/>
              </a:spcAft>
              <a:buClr>
                <a:schemeClr val="lt1"/>
              </a:buClr>
              <a:buSzPts val="1800"/>
              <a:buChar char="•"/>
              <a:defRPr/>
            </a:lvl8pPr>
            <a:lvl9pPr indent="-342900" lvl="8" marL="4114800" algn="l">
              <a:lnSpc>
                <a:spcPct val="120000"/>
              </a:lnSpc>
              <a:spcBef>
                <a:spcPts val="500"/>
              </a:spcBef>
              <a:spcAft>
                <a:spcPts val="0"/>
              </a:spcAft>
              <a:buClr>
                <a:schemeClr val="lt1"/>
              </a:buClr>
              <a:buSzPts val="1800"/>
              <a:buChar char="•"/>
              <a:defRPr/>
            </a:lvl9pPr>
          </a:lstStyle>
          <a:p/>
        </p:txBody>
      </p:sp>
      <p:sp>
        <p:nvSpPr>
          <p:cNvPr id="130" name="Google Shape;130;p18"/>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18"/>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18"/>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1.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913795" y="609600"/>
            <a:ext cx="10353761" cy="1326321"/>
          </a:xfrm>
          <a:prstGeom prst="rect">
            <a:avLst/>
          </a:prstGeom>
          <a:noFill/>
          <a:ln>
            <a:noFill/>
          </a:ln>
        </p:spPr>
        <p:txBody>
          <a:bodyPr anchorCtr="0" anchor="ctr" bIns="45700" lIns="91425" spcFirstLastPara="1" rIns="91425" wrap="square" tIns="45700">
            <a:normAutofit/>
          </a:bodyPr>
          <a:lstStyle>
            <a:lvl1pPr lvl="0" marR="0" rtl="0" algn="ctr">
              <a:lnSpc>
                <a:spcPct val="90000"/>
              </a:lnSpc>
              <a:spcBef>
                <a:spcPts val="0"/>
              </a:spcBef>
              <a:spcAft>
                <a:spcPts val="0"/>
              </a:spcAft>
              <a:buClr>
                <a:schemeClr val="lt1"/>
              </a:buClr>
              <a:buSzPts val="3400"/>
              <a:buFont typeface="Bookman Old Style"/>
              <a:buNone/>
              <a:defRPr b="1" i="0" sz="3400" u="none" cap="none" strike="noStrike">
                <a:solidFill>
                  <a:schemeClr val="lt1"/>
                </a:solidFill>
                <a:latin typeface="Bookman Old Style"/>
                <a:ea typeface="Bookman Old Style"/>
                <a:cs typeface="Bookman Old Style"/>
                <a:sym typeface="Bookman Old Styl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913795" y="2096064"/>
            <a:ext cx="10353762" cy="3695136"/>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lt1"/>
              </a:buClr>
              <a:buSzPts val="2000"/>
              <a:buFont typeface="Arial"/>
              <a:buChar char="•"/>
              <a:defRPr b="0" i="0" sz="2000" u="none" cap="none" strike="noStrike">
                <a:solidFill>
                  <a:schemeClr val="lt1"/>
                </a:solidFill>
                <a:latin typeface="Rockwell"/>
                <a:ea typeface="Rockwell"/>
                <a:cs typeface="Rockwell"/>
                <a:sym typeface="Rockwell"/>
              </a:defRPr>
            </a:lvl1pPr>
            <a:lvl2pPr indent="-342900" lvl="1" marL="914400" marR="0" rtl="0" algn="l">
              <a:lnSpc>
                <a:spcPct val="120000"/>
              </a:lnSpc>
              <a:spcBef>
                <a:spcPts val="500"/>
              </a:spcBef>
              <a:spcAft>
                <a:spcPts val="0"/>
              </a:spcAft>
              <a:buClr>
                <a:schemeClr val="lt1"/>
              </a:buClr>
              <a:buSzPts val="1800"/>
              <a:buFont typeface="Arial"/>
              <a:buChar char="•"/>
              <a:defRPr b="0" i="0" sz="1800" u="none" cap="none" strike="noStrike">
                <a:solidFill>
                  <a:schemeClr val="lt1"/>
                </a:solidFill>
                <a:latin typeface="Rockwell"/>
                <a:ea typeface="Rockwell"/>
                <a:cs typeface="Rockwell"/>
                <a:sym typeface="Rockwell"/>
              </a:defRPr>
            </a:lvl2pPr>
            <a:lvl3pPr indent="-330200" lvl="2" marL="1371600" marR="0" rtl="0" algn="l">
              <a:lnSpc>
                <a:spcPct val="120000"/>
              </a:lnSpc>
              <a:spcBef>
                <a:spcPts val="500"/>
              </a:spcBef>
              <a:spcAft>
                <a:spcPts val="0"/>
              </a:spcAft>
              <a:buClr>
                <a:schemeClr val="lt1"/>
              </a:buClr>
              <a:buSzPts val="1600"/>
              <a:buFont typeface="Arial"/>
              <a:buChar char="•"/>
              <a:defRPr b="0" i="0" sz="1600" u="none" cap="none" strike="noStrike">
                <a:solidFill>
                  <a:schemeClr val="lt1"/>
                </a:solidFill>
                <a:latin typeface="Rockwell"/>
                <a:ea typeface="Rockwell"/>
                <a:cs typeface="Rockwell"/>
                <a:sym typeface="Rockwell"/>
              </a:defRPr>
            </a:lvl3pPr>
            <a:lvl4pPr indent="-317500" lvl="3" marL="1828800" marR="0" rtl="0" algn="l">
              <a:lnSpc>
                <a:spcPct val="120000"/>
              </a:lnSpc>
              <a:spcBef>
                <a:spcPts val="500"/>
              </a:spcBef>
              <a:spcAft>
                <a:spcPts val="0"/>
              </a:spcAft>
              <a:buClr>
                <a:schemeClr val="lt1"/>
              </a:buClr>
              <a:buSzPts val="1400"/>
              <a:buFont typeface="Arial"/>
              <a:buChar char="•"/>
              <a:defRPr b="0" i="0" sz="1400" u="none" cap="none" strike="noStrike">
                <a:solidFill>
                  <a:schemeClr val="lt1"/>
                </a:solidFill>
                <a:latin typeface="Rockwell"/>
                <a:ea typeface="Rockwell"/>
                <a:cs typeface="Rockwell"/>
                <a:sym typeface="Rockwell"/>
              </a:defRPr>
            </a:lvl4pPr>
            <a:lvl5pPr indent="-304800" lvl="4" marL="2286000" marR="0" rtl="0" algn="l">
              <a:lnSpc>
                <a:spcPct val="120000"/>
              </a:lnSpc>
              <a:spcBef>
                <a:spcPts val="500"/>
              </a:spcBef>
              <a:spcAft>
                <a:spcPts val="0"/>
              </a:spcAft>
              <a:buClr>
                <a:schemeClr val="lt1"/>
              </a:buClr>
              <a:buSzPts val="1200"/>
              <a:buFont typeface="Arial"/>
              <a:buChar char="•"/>
              <a:defRPr b="0" i="0" sz="1200" u="none" cap="none" strike="noStrike">
                <a:solidFill>
                  <a:schemeClr val="lt1"/>
                </a:solidFill>
                <a:latin typeface="Rockwell"/>
                <a:ea typeface="Rockwell"/>
                <a:cs typeface="Rockwell"/>
                <a:sym typeface="Rockwell"/>
              </a:defRPr>
            </a:lvl5pPr>
            <a:lvl6pPr indent="-304800" lvl="5" marL="2743200" marR="0" rtl="0" algn="l">
              <a:lnSpc>
                <a:spcPct val="120000"/>
              </a:lnSpc>
              <a:spcBef>
                <a:spcPts val="500"/>
              </a:spcBef>
              <a:spcAft>
                <a:spcPts val="0"/>
              </a:spcAft>
              <a:buClr>
                <a:schemeClr val="lt1"/>
              </a:buClr>
              <a:buSzPts val="1200"/>
              <a:buFont typeface="Arial"/>
              <a:buChar char="•"/>
              <a:defRPr b="0" i="0" sz="1200" u="none" cap="none" strike="noStrike">
                <a:solidFill>
                  <a:schemeClr val="lt1"/>
                </a:solidFill>
                <a:latin typeface="Rockwell"/>
                <a:ea typeface="Rockwell"/>
                <a:cs typeface="Rockwell"/>
                <a:sym typeface="Rockwell"/>
              </a:defRPr>
            </a:lvl6pPr>
            <a:lvl7pPr indent="-304800" lvl="6" marL="3200400" marR="0" rtl="0" algn="l">
              <a:lnSpc>
                <a:spcPct val="120000"/>
              </a:lnSpc>
              <a:spcBef>
                <a:spcPts val="500"/>
              </a:spcBef>
              <a:spcAft>
                <a:spcPts val="0"/>
              </a:spcAft>
              <a:buClr>
                <a:schemeClr val="lt1"/>
              </a:buClr>
              <a:buSzPts val="1200"/>
              <a:buFont typeface="Arial"/>
              <a:buChar char="•"/>
              <a:defRPr b="0" i="0" sz="1200" u="none" cap="none" strike="noStrike">
                <a:solidFill>
                  <a:schemeClr val="lt1"/>
                </a:solidFill>
                <a:latin typeface="Rockwell"/>
                <a:ea typeface="Rockwell"/>
                <a:cs typeface="Rockwell"/>
                <a:sym typeface="Rockwell"/>
              </a:defRPr>
            </a:lvl7pPr>
            <a:lvl8pPr indent="-304800" lvl="7" marL="3657600" marR="0" rtl="0" algn="l">
              <a:lnSpc>
                <a:spcPct val="120000"/>
              </a:lnSpc>
              <a:spcBef>
                <a:spcPts val="500"/>
              </a:spcBef>
              <a:spcAft>
                <a:spcPts val="0"/>
              </a:spcAft>
              <a:buClr>
                <a:schemeClr val="lt1"/>
              </a:buClr>
              <a:buSzPts val="1200"/>
              <a:buFont typeface="Arial"/>
              <a:buChar char="•"/>
              <a:defRPr b="0" i="0" sz="1200" u="none" cap="none" strike="noStrike">
                <a:solidFill>
                  <a:schemeClr val="lt1"/>
                </a:solidFill>
                <a:latin typeface="Rockwell"/>
                <a:ea typeface="Rockwell"/>
                <a:cs typeface="Rockwell"/>
                <a:sym typeface="Rockwell"/>
              </a:defRPr>
            </a:lvl8pPr>
            <a:lvl9pPr indent="-304800" lvl="8" marL="4114800" marR="0" rtl="0" algn="l">
              <a:lnSpc>
                <a:spcPct val="120000"/>
              </a:lnSpc>
              <a:spcBef>
                <a:spcPts val="500"/>
              </a:spcBef>
              <a:spcAft>
                <a:spcPts val="0"/>
              </a:spcAft>
              <a:buClr>
                <a:schemeClr val="lt1"/>
              </a:buClr>
              <a:buSzPts val="1200"/>
              <a:buFont typeface="Arial"/>
              <a:buChar char="•"/>
              <a:defRPr b="0" i="0" sz="1200" u="none" cap="none" strike="noStrike">
                <a:solidFill>
                  <a:schemeClr val="lt1"/>
                </a:solidFill>
                <a:latin typeface="Rockwell"/>
                <a:ea typeface="Rockwell"/>
                <a:cs typeface="Rockwell"/>
                <a:sym typeface="Rockwell"/>
              </a:defRPr>
            </a:lvl9pPr>
          </a:lstStyle>
          <a:p/>
        </p:txBody>
      </p:sp>
      <p:sp>
        <p:nvSpPr>
          <p:cNvPr id="8" name="Google Shape;8;p1"/>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lt1"/>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9pPr>
          </a:lstStyle>
          <a:p/>
        </p:txBody>
      </p:sp>
      <p:sp>
        <p:nvSpPr>
          <p:cNvPr id="9" name="Google Shape;9;p1"/>
          <p:cNvSpPr txBox="1"/>
          <p:nvPr>
            <p:ph idx="11" type="ftr"/>
          </p:nvPr>
        </p:nvSpPr>
        <p:spPr>
          <a:xfrm>
            <a:off x="913794" y="5883275"/>
            <a:ext cx="6672865"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lt1"/>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9pPr>
          </a:lstStyle>
          <a:p/>
        </p:txBody>
      </p:sp>
      <p:sp>
        <p:nvSpPr>
          <p:cNvPr id="10" name="Google Shape;10;p1"/>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lt1"/>
                </a:solidFill>
                <a:latin typeface="Rockwell"/>
                <a:ea typeface="Rockwell"/>
                <a:cs typeface="Rockwell"/>
                <a:sym typeface="Rockwell"/>
              </a:defRPr>
            </a:lvl1pPr>
            <a:lvl2pPr indent="0" lvl="1" marL="0" marR="0" rtl="0" algn="r">
              <a:spcBef>
                <a:spcPts val="0"/>
              </a:spcBef>
              <a:buNone/>
              <a:defRPr b="0" i="0" sz="1000" u="none" cap="none" strike="noStrike">
                <a:solidFill>
                  <a:schemeClr val="lt1"/>
                </a:solidFill>
                <a:latin typeface="Rockwell"/>
                <a:ea typeface="Rockwell"/>
                <a:cs typeface="Rockwell"/>
                <a:sym typeface="Rockwell"/>
              </a:defRPr>
            </a:lvl2pPr>
            <a:lvl3pPr indent="0" lvl="2" marL="0" marR="0" rtl="0" algn="r">
              <a:spcBef>
                <a:spcPts val="0"/>
              </a:spcBef>
              <a:buNone/>
              <a:defRPr b="0" i="0" sz="1000" u="none" cap="none" strike="noStrike">
                <a:solidFill>
                  <a:schemeClr val="lt1"/>
                </a:solidFill>
                <a:latin typeface="Rockwell"/>
                <a:ea typeface="Rockwell"/>
                <a:cs typeface="Rockwell"/>
                <a:sym typeface="Rockwell"/>
              </a:defRPr>
            </a:lvl3pPr>
            <a:lvl4pPr indent="0" lvl="3" marL="0" marR="0" rtl="0" algn="r">
              <a:spcBef>
                <a:spcPts val="0"/>
              </a:spcBef>
              <a:buNone/>
              <a:defRPr b="0" i="0" sz="1000" u="none" cap="none" strike="noStrike">
                <a:solidFill>
                  <a:schemeClr val="lt1"/>
                </a:solidFill>
                <a:latin typeface="Rockwell"/>
                <a:ea typeface="Rockwell"/>
                <a:cs typeface="Rockwell"/>
                <a:sym typeface="Rockwell"/>
              </a:defRPr>
            </a:lvl4pPr>
            <a:lvl5pPr indent="0" lvl="4" marL="0" marR="0" rtl="0" algn="r">
              <a:spcBef>
                <a:spcPts val="0"/>
              </a:spcBef>
              <a:buNone/>
              <a:defRPr b="0" i="0" sz="1000" u="none" cap="none" strike="noStrike">
                <a:solidFill>
                  <a:schemeClr val="lt1"/>
                </a:solidFill>
                <a:latin typeface="Rockwell"/>
                <a:ea typeface="Rockwell"/>
                <a:cs typeface="Rockwell"/>
                <a:sym typeface="Rockwell"/>
              </a:defRPr>
            </a:lvl5pPr>
            <a:lvl6pPr indent="0" lvl="5" marL="0" marR="0" rtl="0" algn="r">
              <a:spcBef>
                <a:spcPts val="0"/>
              </a:spcBef>
              <a:buNone/>
              <a:defRPr b="0" i="0" sz="1000" u="none" cap="none" strike="noStrike">
                <a:solidFill>
                  <a:schemeClr val="lt1"/>
                </a:solidFill>
                <a:latin typeface="Rockwell"/>
                <a:ea typeface="Rockwell"/>
                <a:cs typeface="Rockwell"/>
                <a:sym typeface="Rockwell"/>
              </a:defRPr>
            </a:lvl6pPr>
            <a:lvl7pPr indent="0" lvl="6" marL="0" marR="0" rtl="0" algn="r">
              <a:spcBef>
                <a:spcPts val="0"/>
              </a:spcBef>
              <a:buNone/>
              <a:defRPr b="0" i="0" sz="1000" u="none" cap="none" strike="noStrike">
                <a:solidFill>
                  <a:schemeClr val="lt1"/>
                </a:solidFill>
                <a:latin typeface="Rockwell"/>
                <a:ea typeface="Rockwell"/>
                <a:cs typeface="Rockwell"/>
                <a:sym typeface="Rockwell"/>
              </a:defRPr>
            </a:lvl7pPr>
            <a:lvl8pPr indent="0" lvl="7" marL="0" marR="0" rtl="0" algn="r">
              <a:spcBef>
                <a:spcPts val="0"/>
              </a:spcBef>
              <a:buNone/>
              <a:defRPr b="0" i="0" sz="1000" u="none" cap="none" strike="noStrike">
                <a:solidFill>
                  <a:schemeClr val="lt1"/>
                </a:solidFill>
                <a:latin typeface="Rockwell"/>
                <a:ea typeface="Rockwell"/>
                <a:cs typeface="Rockwell"/>
                <a:sym typeface="Rockwell"/>
              </a:defRPr>
            </a:lvl8pPr>
            <a:lvl9pPr indent="0" lvl="8" marL="0" marR="0" rtl="0" algn="r">
              <a:spcBef>
                <a:spcPts val="0"/>
              </a:spcBef>
              <a:buNone/>
              <a:defRPr b="0" i="0" sz="1000" u="none" cap="none" strike="noStrike">
                <a:solidFill>
                  <a:schemeClr val="lt1"/>
                </a:solidFill>
                <a:latin typeface="Rockwell"/>
                <a:ea typeface="Rockwell"/>
                <a:cs typeface="Rockwell"/>
                <a:sym typeface="Rockwel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4.png"/><Relationship Id="rId4" Type="http://schemas.openxmlformats.org/officeDocument/2006/relationships/image" Target="../media/image2.png"/><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image" Target="../media/image13.png"/><Relationship Id="rId5"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9"/>
          <p:cNvSpPr txBox="1"/>
          <p:nvPr>
            <p:ph type="ctrTitle"/>
          </p:nvPr>
        </p:nvSpPr>
        <p:spPr>
          <a:xfrm>
            <a:off x="1595275" y="2816926"/>
            <a:ext cx="9001500" cy="17247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lt1"/>
              </a:buClr>
              <a:buSzPct val="80000"/>
              <a:buFont typeface="Bodoni"/>
              <a:buNone/>
            </a:pPr>
            <a:r>
              <a:rPr lang="en-US" sz="12000">
                <a:latin typeface="Bodoni"/>
                <a:ea typeface="Bodoni"/>
                <a:cs typeface="Bodoni"/>
                <a:sym typeface="Bodoni"/>
              </a:rPr>
              <a:t>JUDAISM</a:t>
            </a:r>
            <a:endParaRPr sz="12000">
              <a:latin typeface="Bodoni"/>
              <a:ea typeface="Bodoni"/>
              <a:cs typeface="Bodoni"/>
              <a:sym typeface="Bodoni"/>
            </a:endParaRPr>
          </a:p>
        </p:txBody>
      </p:sp>
      <p:sp>
        <p:nvSpPr>
          <p:cNvPr id="138" name="Google Shape;138;p19"/>
          <p:cNvSpPr txBox="1"/>
          <p:nvPr>
            <p:ph idx="1" type="subTitle"/>
          </p:nvPr>
        </p:nvSpPr>
        <p:spPr>
          <a:xfrm>
            <a:off x="1595275" y="4683600"/>
            <a:ext cx="9001500" cy="574200"/>
          </a:xfrm>
          <a:prstGeom prst="rect">
            <a:avLst/>
          </a:prstGeom>
          <a:noFill/>
          <a:ln>
            <a:noFill/>
          </a:ln>
        </p:spPr>
        <p:txBody>
          <a:bodyPr anchorCtr="0" anchor="t" bIns="45700" lIns="91425" spcFirstLastPara="1" rIns="91425" wrap="square" tIns="45700">
            <a:normAutofit fontScale="85000"/>
          </a:bodyPr>
          <a:lstStyle/>
          <a:p>
            <a:pPr indent="0" lvl="0" marL="0" rtl="0" algn="ctr">
              <a:lnSpc>
                <a:spcPct val="120000"/>
              </a:lnSpc>
              <a:spcBef>
                <a:spcPts val="0"/>
              </a:spcBef>
              <a:spcAft>
                <a:spcPts val="0"/>
              </a:spcAft>
              <a:buClr>
                <a:schemeClr val="lt1"/>
              </a:buClr>
              <a:buSzPct val="68571"/>
              <a:buNone/>
            </a:pPr>
            <a:r>
              <a:rPr lang="en-US" sz="3500"/>
              <a:t>AND…ALL ABOUT IT</a:t>
            </a:r>
            <a:endParaRPr sz="3500"/>
          </a:p>
        </p:txBody>
      </p:sp>
      <p:pic>
        <p:nvPicPr>
          <p:cNvPr id="139" name="Google Shape;139;p19" title="PrestonLogo_White_Landscape.png"/>
          <p:cNvPicPr preferRelativeResize="0"/>
          <p:nvPr/>
        </p:nvPicPr>
        <p:blipFill>
          <a:blip r:embed="rId3">
            <a:alphaModFix/>
          </a:blip>
          <a:stretch>
            <a:fillRect/>
          </a:stretch>
        </p:blipFill>
        <p:spPr>
          <a:xfrm>
            <a:off x="923425" y="1148500"/>
            <a:ext cx="4212774" cy="1668425"/>
          </a:xfrm>
          <a:prstGeom prst="rect">
            <a:avLst/>
          </a:prstGeom>
          <a:noFill/>
          <a:ln>
            <a:noFill/>
          </a:ln>
        </p:spPr>
      </p:pic>
      <p:pic>
        <p:nvPicPr>
          <p:cNvPr id="140" name="Google Shape;140;p19" title="ISA LOGO.png"/>
          <p:cNvPicPr preferRelativeResize="0"/>
          <p:nvPr/>
        </p:nvPicPr>
        <p:blipFill>
          <a:blip r:embed="rId4">
            <a:alphaModFix/>
          </a:blip>
          <a:stretch>
            <a:fillRect/>
          </a:stretch>
        </p:blipFill>
        <p:spPr>
          <a:xfrm>
            <a:off x="10344150" y="0"/>
            <a:ext cx="1847850" cy="1219200"/>
          </a:xfrm>
          <a:prstGeom prst="rect">
            <a:avLst/>
          </a:prstGeom>
          <a:noFill/>
          <a:ln>
            <a:noFill/>
          </a:ln>
        </p:spPr>
      </p:pic>
      <p:pic>
        <p:nvPicPr>
          <p:cNvPr id="141" name="Google Shape;141;p19" title="isa logo 1.png"/>
          <p:cNvPicPr preferRelativeResize="0"/>
          <p:nvPr/>
        </p:nvPicPr>
        <p:blipFill>
          <a:blip r:embed="rId5">
            <a:alphaModFix/>
          </a:blip>
          <a:stretch>
            <a:fillRect/>
          </a:stretch>
        </p:blipFill>
        <p:spPr>
          <a:xfrm>
            <a:off x="5591847" y="1066700"/>
            <a:ext cx="3257252" cy="12192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0"/>
          <p:cNvSpPr txBox="1"/>
          <p:nvPr>
            <p:ph type="title"/>
          </p:nvPr>
        </p:nvSpPr>
        <p:spPr>
          <a:xfrm>
            <a:off x="896150" y="422700"/>
            <a:ext cx="8219700" cy="750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800"/>
              <a:buFont typeface="Bookman Old Style"/>
              <a:buNone/>
            </a:pPr>
            <a:r>
              <a:rPr lang="en-US" sz="4800"/>
              <a:t>WHAT IS JUDAISM?</a:t>
            </a:r>
            <a:endParaRPr sz="4800"/>
          </a:p>
        </p:txBody>
      </p:sp>
      <p:sp>
        <p:nvSpPr>
          <p:cNvPr id="147" name="Google Shape;147;p20"/>
          <p:cNvSpPr txBox="1"/>
          <p:nvPr>
            <p:ph idx="1" type="body"/>
          </p:nvPr>
        </p:nvSpPr>
        <p:spPr>
          <a:xfrm>
            <a:off x="591800" y="1173425"/>
            <a:ext cx="8379600" cy="4950900"/>
          </a:xfrm>
          <a:prstGeom prst="rect">
            <a:avLst/>
          </a:prstGeom>
          <a:noFill/>
          <a:ln>
            <a:noFill/>
          </a:ln>
        </p:spPr>
        <p:txBody>
          <a:bodyPr anchorCtr="0" anchor="t" bIns="45700" lIns="91425" spcFirstLastPara="1" rIns="91425" wrap="square" tIns="45700">
            <a:normAutofit/>
          </a:bodyPr>
          <a:lstStyle/>
          <a:p>
            <a:pPr indent="-247650" lvl="0" marL="228600" rtl="0" algn="l">
              <a:lnSpc>
                <a:spcPct val="120000"/>
              </a:lnSpc>
              <a:spcBef>
                <a:spcPts val="0"/>
              </a:spcBef>
              <a:spcAft>
                <a:spcPts val="0"/>
              </a:spcAft>
              <a:buClr>
                <a:schemeClr val="lt1"/>
              </a:buClr>
              <a:buSzPts val="2300"/>
              <a:buChar char="•"/>
            </a:pPr>
            <a:r>
              <a:rPr lang="en-US" sz="2300"/>
              <a:t>Judaism is one of the earliest monotheistic religions, dating back to about 2000 BCE in the ancient region of Canaan in the Middle East. Its origin is strongly connected to Abraham, who is recognized as the first individual to believe in a single God at a time when many societies practiced </a:t>
            </a:r>
            <a:r>
              <a:rPr b="1" lang="en-US" sz="2300"/>
              <a:t>Polytheism</a:t>
            </a:r>
            <a:r>
              <a:rPr lang="en-US" sz="2300"/>
              <a:t>. He established a covenant with God, in which God promised protection and land to him and his descendants, while they committed to worshipping only one God. This agreement laid the foundation of Judaism and introduced the concept of a unique relationship between God and the Jewish people.</a:t>
            </a:r>
            <a:endParaRPr sz="2300"/>
          </a:p>
        </p:txBody>
      </p:sp>
      <p:pic>
        <p:nvPicPr>
          <p:cNvPr id="148" name="Google Shape;148;p20"/>
          <p:cNvPicPr preferRelativeResize="0"/>
          <p:nvPr/>
        </p:nvPicPr>
        <p:blipFill rotWithShape="1">
          <a:blip r:embed="rId3">
            <a:alphaModFix/>
          </a:blip>
          <a:srcRect b="0" l="0" r="0" t="0"/>
          <a:stretch/>
        </p:blipFill>
        <p:spPr>
          <a:xfrm>
            <a:off x="9052700" y="1712450"/>
            <a:ext cx="2891300" cy="3046525"/>
          </a:xfrm>
          <a:prstGeom prst="rect">
            <a:avLst/>
          </a:prstGeom>
          <a:noFill/>
          <a:ln>
            <a:noFill/>
          </a:ln>
        </p:spPr>
      </p:pic>
      <p:pic>
        <p:nvPicPr>
          <p:cNvPr id="149" name="Google Shape;149;p20" title="ISA LOGO.png"/>
          <p:cNvPicPr preferRelativeResize="0"/>
          <p:nvPr/>
        </p:nvPicPr>
        <p:blipFill>
          <a:blip r:embed="rId4">
            <a:alphaModFix/>
          </a:blip>
          <a:stretch>
            <a:fillRect/>
          </a:stretch>
        </p:blipFill>
        <p:spPr>
          <a:xfrm>
            <a:off x="10344150" y="0"/>
            <a:ext cx="1847850" cy="1219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1"/>
          <p:cNvSpPr txBox="1"/>
          <p:nvPr>
            <p:ph type="title"/>
          </p:nvPr>
        </p:nvSpPr>
        <p:spPr>
          <a:xfrm>
            <a:off x="823675" y="311100"/>
            <a:ext cx="7842000" cy="710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400"/>
              <a:buFont typeface="Bookman Old Style"/>
              <a:buNone/>
            </a:pPr>
            <a:r>
              <a:rPr lang="en-US"/>
              <a:t>CREATION STORY</a:t>
            </a:r>
            <a:endParaRPr/>
          </a:p>
        </p:txBody>
      </p:sp>
      <p:sp>
        <p:nvSpPr>
          <p:cNvPr id="155" name="Google Shape;155;p21"/>
          <p:cNvSpPr txBox="1"/>
          <p:nvPr>
            <p:ph idx="1" type="body"/>
          </p:nvPr>
        </p:nvSpPr>
        <p:spPr>
          <a:xfrm>
            <a:off x="510625" y="1112575"/>
            <a:ext cx="7842000" cy="5397300"/>
          </a:xfrm>
          <a:prstGeom prst="rect">
            <a:avLst/>
          </a:prstGeom>
          <a:noFill/>
          <a:ln>
            <a:noFill/>
          </a:ln>
        </p:spPr>
        <p:txBody>
          <a:bodyPr anchorCtr="0" anchor="t" bIns="45700" lIns="91425" spcFirstLastPara="1" rIns="91425" wrap="square" tIns="45700">
            <a:normAutofit fontScale="55000"/>
          </a:bodyPr>
          <a:lstStyle/>
          <a:p>
            <a:pPr indent="-214820" lvl="0" marL="228600" rtl="0" algn="l">
              <a:lnSpc>
                <a:spcPct val="120000"/>
              </a:lnSpc>
              <a:spcBef>
                <a:spcPts val="0"/>
              </a:spcBef>
              <a:spcAft>
                <a:spcPts val="0"/>
              </a:spcAft>
              <a:buClr>
                <a:schemeClr val="lt1"/>
              </a:buClr>
              <a:buSzPct val="100000"/>
              <a:buChar char="•"/>
            </a:pPr>
            <a:r>
              <a:rPr b="1" lang="en-US" sz="2900">
                <a:latin typeface="Arial Rounded"/>
                <a:ea typeface="Arial Rounded"/>
                <a:cs typeface="Arial Rounded"/>
                <a:sym typeface="Arial Rounded"/>
              </a:rPr>
              <a:t>The Judaist creation story is found in the Book of Genesis in the Hebrew Bible. It teaches that God created the world in six days and rested on the seventh day, which became the Sabbath, a holy day of rest.</a:t>
            </a:r>
            <a:endParaRPr/>
          </a:p>
          <a:p>
            <a:pPr indent="-214820" lvl="0" marL="228600" rtl="0" algn="l">
              <a:lnSpc>
                <a:spcPct val="120000"/>
              </a:lnSpc>
              <a:spcBef>
                <a:spcPts val="1000"/>
              </a:spcBef>
              <a:spcAft>
                <a:spcPts val="0"/>
              </a:spcAft>
              <a:buClr>
                <a:schemeClr val="lt1"/>
              </a:buClr>
              <a:buSzPct val="100000"/>
              <a:buChar char="•"/>
            </a:pPr>
            <a:r>
              <a:rPr b="1" lang="en-US" sz="2900">
                <a:latin typeface="Arial Rounded"/>
                <a:ea typeface="Arial Rounded"/>
                <a:cs typeface="Arial Rounded"/>
                <a:sym typeface="Arial Rounded"/>
              </a:rPr>
              <a:t>In the beginning, the earth was empty, dark, and formless. On the first day, God created light and separated it from darkness, calling them day and night. On the second day, He created the sky to separate the waters above from the waters below. On the third day, God gathered the waters to reveal dry land and also created plants, trees, and vegetation.</a:t>
            </a:r>
            <a:endParaRPr/>
          </a:p>
          <a:p>
            <a:pPr indent="-214820" lvl="0" marL="228600" rtl="0" algn="l">
              <a:lnSpc>
                <a:spcPct val="120000"/>
              </a:lnSpc>
              <a:spcBef>
                <a:spcPts val="1000"/>
              </a:spcBef>
              <a:spcAft>
                <a:spcPts val="0"/>
              </a:spcAft>
              <a:buClr>
                <a:schemeClr val="lt1"/>
              </a:buClr>
              <a:buSzPct val="100000"/>
              <a:buChar char="•"/>
            </a:pPr>
            <a:r>
              <a:rPr b="1" lang="en-US" sz="2900">
                <a:latin typeface="Arial Rounded"/>
                <a:ea typeface="Arial Rounded"/>
                <a:cs typeface="Arial Rounded"/>
                <a:sym typeface="Arial Rounded"/>
              </a:rPr>
              <a:t>On the fourth day, He created the sun, moon, and stars to give light and to mark time, seasons, and years. On the fifth day, God created sea creatures and birds, blessing them to multiply. On the sixth day, He created land animals and then humans. Humans were made in God’s image and given responsibility to rule over and care for the earth.</a:t>
            </a:r>
            <a:endParaRPr/>
          </a:p>
          <a:p>
            <a:pPr indent="-214820" lvl="0" marL="228600" rtl="0" algn="l">
              <a:lnSpc>
                <a:spcPct val="120000"/>
              </a:lnSpc>
              <a:spcBef>
                <a:spcPts val="1000"/>
              </a:spcBef>
              <a:spcAft>
                <a:spcPts val="0"/>
              </a:spcAft>
              <a:buClr>
                <a:schemeClr val="lt1"/>
              </a:buClr>
              <a:buSzPct val="100000"/>
              <a:buChar char="•"/>
            </a:pPr>
            <a:r>
              <a:rPr b="1" lang="en-US" sz="2900">
                <a:latin typeface="Arial Rounded"/>
                <a:ea typeface="Arial Rounded"/>
                <a:cs typeface="Arial Rounded"/>
                <a:sym typeface="Arial Rounded"/>
              </a:rPr>
              <a:t>On the seventh day, God rested, completing creation and setting a pattern of rest for humans to follow.</a:t>
            </a:r>
            <a:endParaRPr/>
          </a:p>
        </p:txBody>
      </p:sp>
      <p:pic>
        <p:nvPicPr>
          <p:cNvPr id="156" name="Google Shape;156;p21"/>
          <p:cNvPicPr preferRelativeResize="0"/>
          <p:nvPr/>
        </p:nvPicPr>
        <p:blipFill rotWithShape="1">
          <a:blip r:embed="rId3">
            <a:alphaModFix/>
          </a:blip>
          <a:srcRect b="0" l="0" r="0" t="0"/>
          <a:stretch/>
        </p:blipFill>
        <p:spPr>
          <a:xfrm>
            <a:off x="8665825" y="1842975"/>
            <a:ext cx="3197025" cy="3165250"/>
          </a:xfrm>
          <a:prstGeom prst="rect">
            <a:avLst/>
          </a:prstGeom>
          <a:noFill/>
          <a:ln>
            <a:noFill/>
          </a:ln>
        </p:spPr>
      </p:pic>
      <p:pic>
        <p:nvPicPr>
          <p:cNvPr id="157" name="Google Shape;157;p21" title="ISA LOGO.png"/>
          <p:cNvPicPr preferRelativeResize="0"/>
          <p:nvPr/>
        </p:nvPicPr>
        <p:blipFill>
          <a:blip r:embed="rId4">
            <a:alphaModFix/>
          </a:blip>
          <a:stretch>
            <a:fillRect/>
          </a:stretch>
        </p:blipFill>
        <p:spPr>
          <a:xfrm>
            <a:off x="10344150" y="0"/>
            <a:ext cx="1847850" cy="1219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2"/>
          <p:cNvSpPr txBox="1"/>
          <p:nvPr>
            <p:ph type="title"/>
          </p:nvPr>
        </p:nvSpPr>
        <p:spPr>
          <a:xfrm>
            <a:off x="906275" y="103175"/>
            <a:ext cx="8227500" cy="13263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400"/>
              <a:buFont typeface="Bookman Old Style"/>
              <a:buNone/>
            </a:pPr>
            <a:r>
              <a:rPr lang="en-US"/>
              <a:t>TEACHINGS ON LOVE, KINDNESS AND PEACE</a:t>
            </a:r>
            <a:endParaRPr/>
          </a:p>
        </p:txBody>
      </p:sp>
      <p:sp>
        <p:nvSpPr>
          <p:cNvPr id="163" name="Google Shape;163;p22"/>
          <p:cNvSpPr txBox="1"/>
          <p:nvPr>
            <p:ph idx="1" type="body"/>
          </p:nvPr>
        </p:nvSpPr>
        <p:spPr>
          <a:xfrm>
            <a:off x="906275" y="1274875"/>
            <a:ext cx="7674900" cy="4646400"/>
          </a:xfrm>
          <a:prstGeom prst="rect">
            <a:avLst/>
          </a:prstGeom>
          <a:noFill/>
          <a:ln>
            <a:noFill/>
          </a:ln>
        </p:spPr>
        <p:txBody>
          <a:bodyPr anchorCtr="0" anchor="t" bIns="45700" lIns="91425" spcFirstLastPara="1" rIns="91425" wrap="square" tIns="45700">
            <a:noAutofit/>
          </a:bodyPr>
          <a:lstStyle/>
          <a:p>
            <a:pPr indent="-231775" lvl="0" marL="228600" rtl="0" algn="l">
              <a:lnSpc>
                <a:spcPct val="110000"/>
              </a:lnSpc>
              <a:spcBef>
                <a:spcPts val="0"/>
              </a:spcBef>
              <a:spcAft>
                <a:spcPts val="0"/>
              </a:spcAft>
              <a:buClr>
                <a:schemeClr val="lt1"/>
              </a:buClr>
              <a:buSzPts val="1750"/>
              <a:buChar char="•"/>
            </a:pPr>
            <a:r>
              <a:rPr lang="en-US" sz="1750"/>
              <a:t>In Judaist teachings, especially in the Hebrew Bible, love, justice, kindness, and peace are central values that guide how people should live and treat others.</a:t>
            </a:r>
            <a:endParaRPr sz="1750"/>
          </a:p>
          <a:p>
            <a:pPr indent="-231775" lvl="0" marL="228600" rtl="0" algn="l">
              <a:lnSpc>
                <a:spcPct val="110000"/>
              </a:lnSpc>
              <a:spcBef>
                <a:spcPts val="1000"/>
              </a:spcBef>
              <a:spcAft>
                <a:spcPts val="0"/>
              </a:spcAft>
              <a:buClr>
                <a:schemeClr val="lt1"/>
              </a:buClr>
              <a:buSzPts val="1750"/>
              <a:buChar char="•"/>
            </a:pPr>
            <a:r>
              <a:rPr b="1" lang="en-US" sz="1750"/>
              <a:t>Love</a:t>
            </a:r>
            <a:r>
              <a:rPr lang="en-US" sz="1750"/>
              <a:t> is shown through devotion to God and care for others. People are taught to “love your neighbour as yourself,” meaning they should treat others with the same respect and concern they want for themselves.</a:t>
            </a:r>
            <a:endParaRPr sz="1750"/>
          </a:p>
          <a:p>
            <a:pPr indent="-231775" lvl="0" marL="228600" rtl="0" algn="l">
              <a:lnSpc>
                <a:spcPct val="110000"/>
              </a:lnSpc>
              <a:spcBef>
                <a:spcPts val="1000"/>
              </a:spcBef>
              <a:spcAft>
                <a:spcPts val="0"/>
              </a:spcAft>
              <a:buClr>
                <a:schemeClr val="lt1"/>
              </a:buClr>
              <a:buSzPts val="1750"/>
              <a:buChar char="•"/>
            </a:pPr>
            <a:r>
              <a:rPr b="1" lang="en-US" sz="1750"/>
              <a:t>Justice</a:t>
            </a:r>
            <a:r>
              <a:rPr lang="en-US" sz="1750"/>
              <a:t> is about fairness and doing what is right. Leaders and individuals are expected to be honest, protect the weak, and make fair decisions without bias or corruption.</a:t>
            </a:r>
            <a:endParaRPr sz="1750"/>
          </a:p>
          <a:p>
            <a:pPr indent="-231775" lvl="0" marL="228600" rtl="0" algn="l">
              <a:lnSpc>
                <a:spcPct val="110000"/>
              </a:lnSpc>
              <a:spcBef>
                <a:spcPts val="1000"/>
              </a:spcBef>
              <a:spcAft>
                <a:spcPts val="0"/>
              </a:spcAft>
              <a:buClr>
                <a:schemeClr val="lt1"/>
              </a:buClr>
              <a:buSzPts val="1750"/>
              <a:buChar char="•"/>
            </a:pPr>
            <a:r>
              <a:rPr b="1" lang="en-US" sz="1750"/>
              <a:t>Kindness</a:t>
            </a:r>
            <a:r>
              <a:rPr lang="en-US" sz="1750"/>
              <a:t> (often called mercy or compassion) encourages helping the poor, caring for strangers, and showing generosity to those in need. It teaches that goodness should be expressed through actions, not just words.</a:t>
            </a:r>
            <a:endParaRPr sz="1750"/>
          </a:p>
          <a:p>
            <a:pPr indent="-231775" lvl="0" marL="228600" rtl="0" algn="l">
              <a:lnSpc>
                <a:spcPct val="110000"/>
              </a:lnSpc>
              <a:spcBef>
                <a:spcPts val="1000"/>
              </a:spcBef>
              <a:spcAft>
                <a:spcPts val="0"/>
              </a:spcAft>
              <a:buClr>
                <a:schemeClr val="lt1"/>
              </a:buClr>
              <a:buSzPts val="1750"/>
              <a:buChar char="•"/>
            </a:pPr>
            <a:r>
              <a:rPr b="1" lang="en-US" sz="1750"/>
              <a:t>Peace</a:t>
            </a:r>
            <a:r>
              <a:rPr lang="en-US" sz="1750"/>
              <a:t> is highly valued and is seen as a blessing. People are encouraged to avoid conflict, live harmoniously with others, and actively work towards reconciliation instead of hatred.</a:t>
            </a:r>
            <a:endParaRPr sz="1750"/>
          </a:p>
        </p:txBody>
      </p:sp>
      <p:pic>
        <p:nvPicPr>
          <p:cNvPr id="164" name="Google Shape;164;p22"/>
          <p:cNvPicPr preferRelativeResize="0"/>
          <p:nvPr/>
        </p:nvPicPr>
        <p:blipFill rotWithShape="1">
          <a:blip r:embed="rId3">
            <a:alphaModFix/>
          </a:blip>
          <a:srcRect b="0" l="0" r="0" t="0"/>
          <a:stretch/>
        </p:blipFill>
        <p:spPr>
          <a:xfrm>
            <a:off x="8631925" y="2228525"/>
            <a:ext cx="3374800" cy="2485500"/>
          </a:xfrm>
          <a:prstGeom prst="rect">
            <a:avLst/>
          </a:prstGeom>
          <a:noFill/>
          <a:ln>
            <a:noFill/>
          </a:ln>
        </p:spPr>
      </p:pic>
      <p:pic>
        <p:nvPicPr>
          <p:cNvPr id="165" name="Google Shape;165;p22" title="ISA LOGO.png"/>
          <p:cNvPicPr preferRelativeResize="0"/>
          <p:nvPr/>
        </p:nvPicPr>
        <p:blipFill>
          <a:blip r:embed="rId4">
            <a:alphaModFix/>
          </a:blip>
          <a:stretch>
            <a:fillRect/>
          </a:stretch>
        </p:blipFill>
        <p:spPr>
          <a:xfrm>
            <a:off x="10344150" y="0"/>
            <a:ext cx="1847850" cy="1219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3"/>
          <p:cNvSpPr txBox="1"/>
          <p:nvPr>
            <p:ph type="title"/>
          </p:nvPr>
        </p:nvSpPr>
        <p:spPr>
          <a:xfrm>
            <a:off x="916425" y="270525"/>
            <a:ext cx="9282000" cy="6255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400"/>
              <a:buFont typeface="Bookman Old Style"/>
              <a:buNone/>
            </a:pPr>
            <a:r>
              <a:rPr lang="en-US"/>
              <a:t>ROLES OF MUSIC </a:t>
            </a:r>
            <a:endParaRPr/>
          </a:p>
        </p:txBody>
      </p:sp>
      <p:sp>
        <p:nvSpPr>
          <p:cNvPr id="171" name="Google Shape;171;p23"/>
          <p:cNvSpPr txBox="1"/>
          <p:nvPr>
            <p:ph idx="1" type="body"/>
          </p:nvPr>
        </p:nvSpPr>
        <p:spPr>
          <a:xfrm>
            <a:off x="916425" y="1011125"/>
            <a:ext cx="7253700" cy="5326200"/>
          </a:xfrm>
          <a:prstGeom prst="rect">
            <a:avLst/>
          </a:prstGeom>
          <a:noFill/>
          <a:ln>
            <a:noFill/>
          </a:ln>
        </p:spPr>
        <p:txBody>
          <a:bodyPr anchorCtr="0" anchor="t" bIns="45700" lIns="91425" spcFirstLastPara="1" rIns="91425" wrap="square" tIns="45700">
            <a:noAutofit/>
          </a:bodyPr>
          <a:lstStyle/>
          <a:p>
            <a:pPr indent="-231775" lvl="0" marL="228600" rtl="0" algn="l">
              <a:lnSpc>
                <a:spcPct val="110000"/>
              </a:lnSpc>
              <a:spcBef>
                <a:spcPts val="0"/>
              </a:spcBef>
              <a:spcAft>
                <a:spcPts val="0"/>
              </a:spcAft>
              <a:buClr>
                <a:schemeClr val="lt1"/>
              </a:buClr>
              <a:buSzPts val="1750"/>
              <a:buChar char="•"/>
            </a:pPr>
            <a:r>
              <a:rPr lang="en-US" sz="1750"/>
              <a:t>In Judaism, music plays a big spiritual and cultural role, especially in worship and religious life.</a:t>
            </a:r>
            <a:endParaRPr sz="1750"/>
          </a:p>
          <a:p>
            <a:pPr indent="-231775" lvl="0" marL="228600" rtl="0" algn="l">
              <a:lnSpc>
                <a:spcPct val="110000"/>
              </a:lnSpc>
              <a:spcBef>
                <a:spcPts val="1000"/>
              </a:spcBef>
              <a:spcAft>
                <a:spcPts val="0"/>
              </a:spcAft>
              <a:buClr>
                <a:schemeClr val="lt1"/>
              </a:buClr>
              <a:buSzPts val="1750"/>
              <a:buChar char="•"/>
            </a:pPr>
            <a:r>
              <a:rPr lang="en-US" sz="1750"/>
              <a:t>It is used to </a:t>
            </a:r>
            <a:r>
              <a:rPr b="1" lang="en-US" sz="1750"/>
              <a:t>praise and worship God</a:t>
            </a:r>
            <a:r>
              <a:rPr lang="en-US" sz="1750"/>
              <a:t>, especially through the </a:t>
            </a:r>
            <a:r>
              <a:rPr b="1" lang="en-US" sz="1750"/>
              <a:t>Book of Psalms</a:t>
            </a:r>
            <a:r>
              <a:rPr lang="en-US" sz="1750"/>
              <a:t>, which are often sung or chanted during prayers. For example, many Jewish services include psalms sung in Hebrew as part of daily or Sabbath worship.</a:t>
            </a:r>
            <a:endParaRPr sz="1750"/>
          </a:p>
          <a:p>
            <a:pPr indent="-231775" lvl="0" marL="228600" rtl="0" algn="l">
              <a:lnSpc>
                <a:spcPct val="110000"/>
              </a:lnSpc>
              <a:spcBef>
                <a:spcPts val="1000"/>
              </a:spcBef>
              <a:spcAft>
                <a:spcPts val="0"/>
              </a:spcAft>
              <a:buClr>
                <a:schemeClr val="lt1"/>
              </a:buClr>
              <a:buSzPts val="1750"/>
              <a:buChar char="•"/>
            </a:pPr>
            <a:r>
              <a:rPr lang="en-US" sz="1750"/>
              <a:t>Music also helps mark </a:t>
            </a:r>
            <a:r>
              <a:rPr b="1" lang="en-US" sz="1750"/>
              <a:t>religious festivals and holy days</a:t>
            </a:r>
            <a:r>
              <a:rPr lang="en-US" sz="1750"/>
              <a:t>. During </a:t>
            </a:r>
            <a:r>
              <a:rPr b="1" lang="en-US" sz="1750"/>
              <a:t>Passover (Pesach)</a:t>
            </a:r>
            <a:r>
              <a:rPr lang="en-US" sz="1750"/>
              <a:t>, families sing traditional songs like </a:t>
            </a:r>
            <a:r>
              <a:rPr i="1" lang="en-US" sz="1750"/>
              <a:t>Dayenu</a:t>
            </a:r>
            <a:r>
              <a:rPr lang="en-US" sz="1750"/>
              <a:t> to remember the Exodus story. On the </a:t>
            </a:r>
            <a:r>
              <a:rPr b="1" lang="en-US" sz="1750"/>
              <a:t>Sabbath (Shabbat)</a:t>
            </a:r>
            <a:r>
              <a:rPr lang="en-US" sz="1750"/>
              <a:t>, hymns called </a:t>
            </a:r>
            <a:r>
              <a:rPr i="1" lang="en-US" sz="1750"/>
              <a:t>zemirot</a:t>
            </a:r>
            <a:r>
              <a:rPr lang="en-US" sz="1750"/>
              <a:t> are sung at meals to create a peaceful, holy atmosphere.</a:t>
            </a:r>
            <a:endParaRPr sz="1750"/>
          </a:p>
          <a:p>
            <a:pPr indent="-231775" lvl="0" marL="228600" rtl="0" algn="l">
              <a:lnSpc>
                <a:spcPct val="110000"/>
              </a:lnSpc>
              <a:spcBef>
                <a:spcPts val="1000"/>
              </a:spcBef>
              <a:spcAft>
                <a:spcPts val="0"/>
              </a:spcAft>
              <a:buClr>
                <a:schemeClr val="lt1"/>
              </a:buClr>
              <a:buSzPts val="1750"/>
              <a:buChar char="•"/>
            </a:pPr>
            <a:r>
              <a:rPr lang="en-US" sz="1750"/>
              <a:t>In addition, music is used to </a:t>
            </a:r>
            <a:r>
              <a:rPr b="1" lang="en-US" sz="1750"/>
              <a:t>express emotion and reflection</a:t>
            </a:r>
            <a:r>
              <a:rPr lang="en-US" sz="1750"/>
              <a:t>. For example, during mourning periods like </a:t>
            </a:r>
            <a:r>
              <a:rPr i="1" lang="en-US" sz="1750"/>
              <a:t>Shiva</a:t>
            </a:r>
            <a:r>
              <a:rPr lang="en-US" sz="1750"/>
              <a:t>, slow, reflective melodies are sometimes used to express grief and remembrance.</a:t>
            </a:r>
            <a:endParaRPr sz="1750"/>
          </a:p>
          <a:p>
            <a:pPr indent="-231775" lvl="0" marL="228600" rtl="0" algn="l">
              <a:lnSpc>
                <a:spcPct val="110000"/>
              </a:lnSpc>
              <a:spcBef>
                <a:spcPts val="1000"/>
              </a:spcBef>
              <a:spcAft>
                <a:spcPts val="0"/>
              </a:spcAft>
              <a:buClr>
                <a:schemeClr val="lt1"/>
              </a:buClr>
              <a:buSzPts val="1750"/>
              <a:buChar char="•"/>
            </a:pPr>
            <a:r>
              <a:rPr lang="en-US" sz="1750"/>
              <a:t>Overall, music in Judaism connects people to God, strengthens community identity, and brings meaning to both joyful and solemn moments.</a:t>
            </a:r>
            <a:endParaRPr sz="1750"/>
          </a:p>
        </p:txBody>
      </p:sp>
      <p:pic>
        <p:nvPicPr>
          <p:cNvPr id="172" name="Google Shape;172;p23"/>
          <p:cNvPicPr preferRelativeResize="0"/>
          <p:nvPr/>
        </p:nvPicPr>
        <p:blipFill rotWithShape="1">
          <a:blip r:embed="rId3">
            <a:alphaModFix/>
          </a:blip>
          <a:srcRect b="0" l="0" r="0" t="0"/>
          <a:stretch/>
        </p:blipFill>
        <p:spPr>
          <a:xfrm>
            <a:off x="8241599" y="1159775"/>
            <a:ext cx="3671975" cy="2750425"/>
          </a:xfrm>
          <a:prstGeom prst="rect">
            <a:avLst/>
          </a:prstGeom>
          <a:noFill/>
          <a:ln>
            <a:noFill/>
          </a:ln>
        </p:spPr>
      </p:pic>
      <p:pic>
        <p:nvPicPr>
          <p:cNvPr id="173" name="Google Shape;173;p23"/>
          <p:cNvPicPr preferRelativeResize="0"/>
          <p:nvPr/>
        </p:nvPicPr>
        <p:blipFill rotWithShape="1">
          <a:blip r:embed="rId4">
            <a:alphaModFix/>
          </a:blip>
          <a:srcRect b="0" l="0" r="0" t="0"/>
          <a:stretch/>
        </p:blipFill>
        <p:spPr>
          <a:xfrm>
            <a:off x="8640800" y="3983602"/>
            <a:ext cx="3019150" cy="2261450"/>
          </a:xfrm>
          <a:prstGeom prst="rect">
            <a:avLst/>
          </a:prstGeom>
          <a:noFill/>
          <a:ln>
            <a:noFill/>
          </a:ln>
        </p:spPr>
      </p:pic>
      <p:pic>
        <p:nvPicPr>
          <p:cNvPr id="174" name="Google Shape;174;p23" title="ISA LOGO.png"/>
          <p:cNvPicPr preferRelativeResize="0"/>
          <p:nvPr/>
        </p:nvPicPr>
        <p:blipFill>
          <a:blip r:embed="rId5">
            <a:alphaModFix/>
          </a:blip>
          <a:stretch>
            <a:fillRect/>
          </a:stretch>
        </p:blipFill>
        <p:spPr>
          <a:xfrm>
            <a:off x="10344150" y="0"/>
            <a:ext cx="1847850" cy="1219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24"/>
          <p:cNvSpPr txBox="1"/>
          <p:nvPr>
            <p:ph type="title"/>
          </p:nvPr>
        </p:nvSpPr>
        <p:spPr>
          <a:xfrm>
            <a:off x="693250" y="158950"/>
            <a:ext cx="9406800" cy="669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400"/>
              <a:buFont typeface="Bookman Old Style"/>
              <a:buNone/>
            </a:pPr>
            <a:r>
              <a:rPr lang="en-US"/>
              <a:t>SACRED ITEMS</a:t>
            </a:r>
            <a:endParaRPr/>
          </a:p>
        </p:txBody>
      </p:sp>
      <p:sp>
        <p:nvSpPr>
          <p:cNvPr id="180" name="Google Shape;180;p24"/>
          <p:cNvSpPr txBox="1"/>
          <p:nvPr>
            <p:ph idx="1" type="body"/>
          </p:nvPr>
        </p:nvSpPr>
        <p:spPr>
          <a:xfrm>
            <a:off x="693250" y="899525"/>
            <a:ext cx="8146500" cy="5726100"/>
          </a:xfrm>
          <a:prstGeom prst="rect">
            <a:avLst/>
          </a:prstGeom>
          <a:noFill/>
          <a:ln>
            <a:noFill/>
          </a:ln>
        </p:spPr>
        <p:txBody>
          <a:bodyPr anchorCtr="0" anchor="t" bIns="45700" lIns="91425" spcFirstLastPara="1" rIns="91425" wrap="square" tIns="45700">
            <a:noAutofit/>
          </a:bodyPr>
          <a:lstStyle/>
          <a:p>
            <a:pPr indent="-225425" lvl="0" marL="228600" rtl="0" algn="l">
              <a:lnSpc>
                <a:spcPct val="100000"/>
              </a:lnSpc>
              <a:spcBef>
                <a:spcPts val="0"/>
              </a:spcBef>
              <a:spcAft>
                <a:spcPts val="0"/>
              </a:spcAft>
              <a:buClr>
                <a:schemeClr val="lt1"/>
              </a:buClr>
              <a:buSzPts val="1800"/>
              <a:buChar char="•"/>
            </a:pPr>
            <a:r>
              <a:rPr lang="en-US" sz="1800"/>
              <a:t>In Judaism, sacred items are physical objects used in worship and daily religious life to show respect for God and to remind believers of their faith and traditions.</a:t>
            </a:r>
            <a:endParaRPr sz="1800"/>
          </a:p>
          <a:p>
            <a:pPr indent="-225425" lvl="0" marL="228600" rtl="0" algn="l">
              <a:lnSpc>
                <a:spcPct val="100000"/>
              </a:lnSpc>
              <a:spcBef>
                <a:spcPts val="1000"/>
              </a:spcBef>
              <a:spcAft>
                <a:spcPts val="0"/>
              </a:spcAft>
              <a:buClr>
                <a:schemeClr val="lt1"/>
              </a:buClr>
              <a:buSzPts val="1800"/>
              <a:buChar char="•"/>
            </a:pPr>
            <a:r>
              <a:rPr lang="en-US" sz="1800"/>
              <a:t>One important item is the Torah scroll, which contains the first five books of the Hebrew Bible. It is the most sacred object in Judaism and is read in synagogues during services. It represents God’s teachings and guidance.</a:t>
            </a:r>
            <a:endParaRPr sz="1800"/>
          </a:p>
          <a:p>
            <a:pPr indent="-225425" lvl="0" marL="228600" rtl="0" algn="l">
              <a:lnSpc>
                <a:spcPct val="100000"/>
              </a:lnSpc>
              <a:spcBef>
                <a:spcPts val="1000"/>
              </a:spcBef>
              <a:spcAft>
                <a:spcPts val="0"/>
              </a:spcAft>
              <a:buClr>
                <a:schemeClr val="lt1"/>
              </a:buClr>
              <a:buSzPts val="1800"/>
              <a:buChar char="•"/>
            </a:pPr>
            <a:r>
              <a:rPr lang="en-US" sz="1800"/>
              <a:t>Another key item is the menorah, a seven-branched lampstand that symbolizes light, wisdom, and God’s presence. A special version called the Hanukkah menorah (hanukkiah) is used during the festival of Hanukkah to remember the miracle of the oil.</a:t>
            </a:r>
            <a:endParaRPr sz="1800"/>
          </a:p>
          <a:p>
            <a:pPr indent="-225425" lvl="0" marL="228600" rtl="0" algn="l">
              <a:lnSpc>
                <a:spcPct val="100000"/>
              </a:lnSpc>
              <a:spcBef>
                <a:spcPts val="1000"/>
              </a:spcBef>
              <a:spcAft>
                <a:spcPts val="0"/>
              </a:spcAft>
              <a:buClr>
                <a:schemeClr val="lt1"/>
              </a:buClr>
              <a:buSzPts val="1800"/>
              <a:buChar char="•"/>
            </a:pPr>
            <a:r>
              <a:rPr lang="en-US" sz="1800"/>
              <a:t>The mezuzah is a small case fixed on doorposts that contains a written prayer from the Torah. It reminds Jewish people of God’s commandments every time they enter or leave a home.</a:t>
            </a:r>
            <a:endParaRPr sz="1800"/>
          </a:p>
          <a:p>
            <a:pPr indent="-225425" lvl="0" marL="228600" rtl="0" algn="l">
              <a:lnSpc>
                <a:spcPct val="100000"/>
              </a:lnSpc>
              <a:spcBef>
                <a:spcPts val="1000"/>
              </a:spcBef>
              <a:spcAft>
                <a:spcPts val="0"/>
              </a:spcAft>
              <a:buClr>
                <a:schemeClr val="lt1"/>
              </a:buClr>
              <a:buSzPts val="1800"/>
              <a:buChar char="•"/>
            </a:pPr>
            <a:r>
              <a:rPr lang="en-US" sz="1800"/>
              <a:t>The yarmulke (kippah) is a skullcap worn by Jewish men (and sometimes women) to show respect and reverence for God.</a:t>
            </a:r>
            <a:endParaRPr sz="1800"/>
          </a:p>
          <a:p>
            <a:pPr indent="-225425" lvl="0" marL="228600" rtl="0" algn="l">
              <a:lnSpc>
                <a:spcPct val="100000"/>
              </a:lnSpc>
              <a:spcBef>
                <a:spcPts val="1000"/>
              </a:spcBef>
              <a:spcAft>
                <a:spcPts val="0"/>
              </a:spcAft>
              <a:buClr>
                <a:schemeClr val="lt1"/>
              </a:buClr>
              <a:buSzPts val="1800"/>
              <a:buChar char="•"/>
            </a:pPr>
            <a:r>
              <a:rPr lang="en-US" sz="1800"/>
              <a:t>The shofar, a ram’s horn, is blown during important holy days like Rosh Hashanah to call people to reflection, repentance, and spiritual renewal</a:t>
            </a:r>
            <a:endParaRPr sz="1800"/>
          </a:p>
        </p:txBody>
      </p:sp>
      <p:pic>
        <p:nvPicPr>
          <p:cNvPr id="181" name="Google Shape;181;p24"/>
          <p:cNvPicPr preferRelativeResize="0"/>
          <p:nvPr/>
        </p:nvPicPr>
        <p:blipFill rotWithShape="1">
          <a:blip r:embed="rId3">
            <a:alphaModFix/>
          </a:blip>
          <a:srcRect b="0" l="0" r="0" t="0"/>
          <a:stretch/>
        </p:blipFill>
        <p:spPr>
          <a:xfrm>
            <a:off x="8839750" y="2323175"/>
            <a:ext cx="3172100" cy="2094869"/>
          </a:xfrm>
          <a:prstGeom prst="rect">
            <a:avLst/>
          </a:prstGeom>
          <a:noFill/>
          <a:ln>
            <a:noFill/>
          </a:ln>
        </p:spPr>
      </p:pic>
      <p:pic>
        <p:nvPicPr>
          <p:cNvPr id="182" name="Google Shape;182;p24" title="ISA LOGO.png"/>
          <p:cNvPicPr preferRelativeResize="0"/>
          <p:nvPr/>
        </p:nvPicPr>
        <p:blipFill>
          <a:blip r:embed="rId4">
            <a:alphaModFix/>
          </a:blip>
          <a:stretch>
            <a:fillRect/>
          </a:stretch>
        </p:blipFill>
        <p:spPr>
          <a:xfrm>
            <a:off x="10344150" y="0"/>
            <a:ext cx="1847850" cy="12192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5"/>
          <p:cNvSpPr txBox="1"/>
          <p:nvPr>
            <p:ph type="title"/>
          </p:nvPr>
        </p:nvSpPr>
        <p:spPr>
          <a:xfrm>
            <a:off x="845425" y="271975"/>
            <a:ext cx="7010100" cy="6564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400"/>
              <a:buFont typeface="Bookman Old Style"/>
              <a:buNone/>
            </a:pPr>
            <a:r>
              <a:rPr lang="en-US"/>
              <a:t>FESTIVALS IN JUDAISM</a:t>
            </a:r>
            <a:endParaRPr/>
          </a:p>
        </p:txBody>
      </p:sp>
      <p:sp>
        <p:nvSpPr>
          <p:cNvPr id="188" name="Google Shape;188;p25"/>
          <p:cNvSpPr txBox="1"/>
          <p:nvPr>
            <p:ph idx="1" type="body"/>
          </p:nvPr>
        </p:nvSpPr>
        <p:spPr>
          <a:xfrm>
            <a:off x="733825" y="928475"/>
            <a:ext cx="7763700" cy="5193300"/>
          </a:xfrm>
          <a:prstGeom prst="rect">
            <a:avLst/>
          </a:prstGeom>
          <a:noFill/>
          <a:ln>
            <a:noFill/>
          </a:ln>
        </p:spPr>
        <p:txBody>
          <a:bodyPr anchorCtr="0" anchor="t" bIns="45700" lIns="91425" spcFirstLastPara="1" rIns="91425" wrap="square" tIns="45700">
            <a:noAutofit/>
          </a:bodyPr>
          <a:lstStyle/>
          <a:p>
            <a:pPr indent="-225425" lvl="0" marL="228600" rtl="0" algn="l">
              <a:lnSpc>
                <a:spcPct val="110000"/>
              </a:lnSpc>
              <a:spcBef>
                <a:spcPts val="0"/>
              </a:spcBef>
              <a:spcAft>
                <a:spcPts val="0"/>
              </a:spcAft>
              <a:buClr>
                <a:schemeClr val="lt1"/>
              </a:buClr>
              <a:buSzPts val="1650"/>
              <a:buChar char="•"/>
            </a:pPr>
            <a:r>
              <a:rPr lang="en-US" sz="1650"/>
              <a:t>In Judaism, festivals are special religious celebrations that help people remember God’s actions, strengthen faith, and bring the community together.</a:t>
            </a:r>
            <a:endParaRPr sz="1650"/>
          </a:p>
          <a:p>
            <a:pPr indent="-225425" lvl="0" marL="228600" rtl="0" algn="l">
              <a:lnSpc>
                <a:spcPct val="110000"/>
              </a:lnSpc>
              <a:spcBef>
                <a:spcPts val="1000"/>
              </a:spcBef>
              <a:spcAft>
                <a:spcPts val="0"/>
              </a:spcAft>
              <a:buClr>
                <a:schemeClr val="lt1"/>
              </a:buClr>
              <a:buSzPts val="1650"/>
              <a:buChar char="•"/>
            </a:pPr>
            <a:r>
              <a:rPr lang="en-US" sz="1650"/>
              <a:t>One major festival is </a:t>
            </a:r>
            <a:r>
              <a:rPr b="1" lang="en-US" sz="1650"/>
              <a:t>Passover (Pesach)</a:t>
            </a:r>
            <a:r>
              <a:rPr lang="en-US" sz="1650"/>
              <a:t>, which celebrates the Israelites’ freedom from slavery in Egypt. Families eat special foods like unleavened bread (</a:t>
            </a:r>
            <a:r>
              <a:rPr i="1" lang="en-US" sz="1650"/>
              <a:t>matzah</a:t>
            </a:r>
            <a:r>
              <a:rPr lang="en-US" sz="1650"/>
              <a:t>) and retell the story of the Exodus during a meal called the </a:t>
            </a:r>
            <a:r>
              <a:rPr i="1" lang="en-US" sz="1650"/>
              <a:t>Seder</a:t>
            </a:r>
            <a:r>
              <a:rPr lang="en-US" sz="1650"/>
              <a:t>.</a:t>
            </a:r>
            <a:endParaRPr sz="1650"/>
          </a:p>
          <a:p>
            <a:pPr indent="-225425" lvl="0" marL="228600" rtl="0" algn="l">
              <a:lnSpc>
                <a:spcPct val="110000"/>
              </a:lnSpc>
              <a:spcBef>
                <a:spcPts val="1000"/>
              </a:spcBef>
              <a:spcAft>
                <a:spcPts val="0"/>
              </a:spcAft>
              <a:buClr>
                <a:schemeClr val="lt1"/>
              </a:buClr>
              <a:buSzPts val="1650"/>
              <a:buChar char="•"/>
            </a:pPr>
            <a:r>
              <a:rPr lang="en-US" sz="1650"/>
              <a:t>Another important festival is </a:t>
            </a:r>
            <a:r>
              <a:rPr b="1" lang="en-US" sz="1650"/>
              <a:t>Rosh Hashanah</a:t>
            </a:r>
            <a:r>
              <a:rPr lang="en-US" sz="1650"/>
              <a:t>, which marks the Jewish New Year. It is a time of reflection, prayer, and asking for forgiveness. The </a:t>
            </a:r>
            <a:r>
              <a:rPr b="1" lang="en-US" sz="1650"/>
              <a:t>shofar</a:t>
            </a:r>
            <a:r>
              <a:rPr lang="en-US" sz="1650"/>
              <a:t> (ram’s horn) is blown to call people to repentance.</a:t>
            </a:r>
            <a:endParaRPr sz="1650"/>
          </a:p>
          <a:p>
            <a:pPr indent="-225425" lvl="0" marL="228600" rtl="0" algn="l">
              <a:lnSpc>
                <a:spcPct val="110000"/>
              </a:lnSpc>
              <a:spcBef>
                <a:spcPts val="1000"/>
              </a:spcBef>
              <a:spcAft>
                <a:spcPts val="0"/>
              </a:spcAft>
              <a:buClr>
                <a:schemeClr val="lt1"/>
              </a:buClr>
              <a:buSzPts val="1650"/>
              <a:buChar char="•"/>
            </a:pPr>
            <a:r>
              <a:rPr lang="en-US" sz="1650"/>
              <a:t>Closely linked to it is </a:t>
            </a:r>
            <a:r>
              <a:rPr b="1" lang="en-US" sz="1650"/>
              <a:t>Yom Kippur</a:t>
            </a:r>
            <a:r>
              <a:rPr lang="en-US" sz="1650"/>
              <a:t>, the holiest day in Judaism. It is a day of fasting, prayer, and seeking forgiveness from God and others.</a:t>
            </a:r>
            <a:endParaRPr sz="1650"/>
          </a:p>
          <a:p>
            <a:pPr indent="-225425" lvl="0" marL="228600" rtl="0" algn="l">
              <a:lnSpc>
                <a:spcPct val="110000"/>
              </a:lnSpc>
              <a:spcBef>
                <a:spcPts val="1000"/>
              </a:spcBef>
              <a:spcAft>
                <a:spcPts val="0"/>
              </a:spcAft>
              <a:buClr>
                <a:schemeClr val="lt1"/>
              </a:buClr>
              <a:buSzPts val="1650"/>
              <a:buChar char="•"/>
            </a:pPr>
            <a:r>
              <a:rPr lang="en-US" sz="1650"/>
              <a:t>There is also </a:t>
            </a:r>
            <a:r>
              <a:rPr b="1" lang="en-US" sz="1650"/>
              <a:t>Hanukkah</a:t>
            </a:r>
            <a:r>
              <a:rPr lang="en-US" sz="1650"/>
              <a:t>, which celebrates the miracle of the oil that lasted eight days in the Temple. Families light the menorah for eight nights, sing songs, and exchange gifts.</a:t>
            </a:r>
            <a:endParaRPr sz="1650"/>
          </a:p>
          <a:p>
            <a:pPr indent="-225425" lvl="0" marL="228600" rtl="0" algn="l">
              <a:lnSpc>
                <a:spcPct val="110000"/>
              </a:lnSpc>
              <a:spcBef>
                <a:spcPts val="1000"/>
              </a:spcBef>
              <a:spcAft>
                <a:spcPts val="0"/>
              </a:spcAft>
              <a:buClr>
                <a:schemeClr val="lt1"/>
              </a:buClr>
              <a:buSzPts val="1650"/>
              <a:buChar char="•"/>
            </a:pPr>
            <a:r>
              <a:rPr lang="en-US" sz="1650"/>
              <a:t>Another festival is </a:t>
            </a:r>
            <a:r>
              <a:rPr b="1" lang="en-US" sz="1650"/>
              <a:t>Sukkot</a:t>
            </a:r>
            <a:r>
              <a:rPr lang="en-US" sz="1650"/>
              <a:t>, which remembers the time Israelites lived in temporary shelters in the desert. People build small huts (</a:t>
            </a:r>
            <a:r>
              <a:rPr i="1" lang="en-US" sz="1650"/>
              <a:t>sukkahs</a:t>
            </a:r>
            <a:r>
              <a:rPr lang="en-US" sz="1650"/>
              <a:t>) and spend time eating and sometimes sleeping in them.</a:t>
            </a:r>
            <a:endParaRPr sz="1650"/>
          </a:p>
        </p:txBody>
      </p:sp>
      <p:pic>
        <p:nvPicPr>
          <p:cNvPr id="189" name="Google Shape;189;p25"/>
          <p:cNvPicPr preferRelativeResize="0"/>
          <p:nvPr/>
        </p:nvPicPr>
        <p:blipFill rotWithShape="1">
          <a:blip r:embed="rId3">
            <a:alphaModFix/>
          </a:blip>
          <a:srcRect b="0" l="0" r="0" t="0"/>
          <a:stretch/>
        </p:blipFill>
        <p:spPr>
          <a:xfrm>
            <a:off x="8555079" y="1844406"/>
            <a:ext cx="3636921" cy="2411437"/>
          </a:xfrm>
          <a:prstGeom prst="rect">
            <a:avLst/>
          </a:prstGeom>
          <a:noFill/>
          <a:ln>
            <a:noFill/>
          </a:ln>
        </p:spPr>
      </p:pic>
      <p:pic>
        <p:nvPicPr>
          <p:cNvPr id="190" name="Google Shape;190;p25" title="ISA LOGO.png"/>
          <p:cNvPicPr preferRelativeResize="0"/>
          <p:nvPr/>
        </p:nvPicPr>
        <p:blipFill>
          <a:blip r:embed="rId4">
            <a:alphaModFix/>
          </a:blip>
          <a:stretch>
            <a:fillRect/>
          </a:stretch>
        </p:blipFill>
        <p:spPr>
          <a:xfrm>
            <a:off x="10344150" y="0"/>
            <a:ext cx="1847850" cy="12192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6"/>
          <p:cNvSpPr txBox="1"/>
          <p:nvPr>
            <p:ph type="title"/>
          </p:nvPr>
        </p:nvSpPr>
        <p:spPr>
          <a:xfrm>
            <a:off x="896150" y="124275"/>
            <a:ext cx="8258100" cy="6705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400"/>
              <a:buFont typeface="Bookman Old Style"/>
              <a:buNone/>
            </a:pPr>
            <a:r>
              <a:rPr lang="en-US"/>
              <a:t>COSTUMES AND ATTIRE</a:t>
            </a:r>
            <a:endParaRPr/>
          </a:p>
        </p:txBody>
      </p:sp>
      <p:sp>
        <p:nvSpPr>
          <p:cNvPr id="196" name="Google Shape;196;p26"/>
          <p:cNvSpPr txBox="1"/>
          <p:nvPr>
            <p:ph idx="1" type="body"/>
          </p:nvPr>
        </p:nvSpPr>
        <p:spPr>
          <a:xfrm>
            <a:off x="652650" y="794825"/>
            <a:ext cx="8501400" cy="5831100"/>
          </a:xfrm>
          <a:prstGeom prst="rect">
            <a:avLst/>
          </a:prstGeom>
          <a:noFill/>
          <a:ln>
            <a:noFill/>
          </a:ln>
        </p:spPr>
        <p:txBody>
          <a:bodyPr anchorCtr="0" anchor="t" bIns="45700" lIns="91425" spcFirstLastPara="1" rIns="91425" wrap="square" tIns="45700">
            <a:noAutofit/>
          </a:bodyPr>
          <a:lstStyle/>
          <a:p>
            <a:pPr indent="-234950" lvl="0" marL="228600" rtl="0" algn="l">
              <a:lnSpc>
                <a:spcPct val="120000"/>
              </a:lnSpc>
              <a:spcBef>
                <a:spcPts val="0"/>
              </a:spcBef>
              <a:spcAft>
                <a:spcPts val="0"/>
              </a:spcAft>
              <a:buClr>
                <a:schemeClr val="lt1"/>
              </a:buClr>
              <a:buSzPts val="1900"/>
              <a:buChar char="•"/>
            </a:pPr>
            <a:r>
              <a:rPr lang="en-US" sz="1900"/>
              <a:t>In Judaism, traditional clothing is worn to show respect for God, identity, and religious commitment, especially during prayer and important events.</a:t>
            </a:r>
            <a:endParaRPr sz="2100"/>
          </a:p>
          <a:p>
            <a:pPr indent="-234950" lvl="0" marL="228600" rtl="0" algn="l">
              <a:lnSpc>
                <a:spcPct val="120000"/>
              </a:lnSpc>
              <a:spcBef>
                <a:spcPts val="1000"/>
              </a:spcBef>
              <a:spcAft>
                <a:spcPts val="0"/>
              </a:spcAft>
              <a:buClr>
                <a:schemeClr val="lt1"/>
              </a:buClr>
              <a:buSzPts val="1900"/>
              <a:buChar char="•"/>
            </a:pPr>
            <a:r>
              <a:rPr lang="en-US" sz="1900"/>
              <a:t>A key item is the </a:t>
            </a:r>
            <a:r>
              <a:rPr b="1" lang="en-US" sz="1900"/>
              <a:t>kippah (yarmulke)</a:t>
            </a:r>
            <a:r>
              <a:rPr lang="en-US" sz="1900"/>
              <a:t>, a small cap worn on the head. It reminds Jewish people that God is always above them and that they should live with humility and respect.</a:t>
            </a:r>
            <a:endParaRPr sz="2100"/>
          </a:p>
          <a:p>
            <a:pPr indent="-234950" lvl="0" marL="228600" rtl="0" algn="l">
              <a:lnSpc>
                <a:spcPct val="120000"/>
              </a:lnSpc>
              <a:spcBef>
                <a:spcPts val="1000"/>
              </a:spcBef>
              <a:spcAft>
                <a:spcPts val="0"/>
              </a:spcAft>
              <a:buClr>
                <a:schemeClr val="lt1"/>
              </a:buClr>
              <a:buSzPts val="1900"/>
              <a:buChar char="•"/>
            </a:pPr>
            <a:r>
              <a:rPr lang="en-US" sz="1900"/>
              <a:t>Another important garment is the </a:t>
            </a:r>
            <a:r>
              <a:rPr b="1" lang="en-US" sz="1900"/>
              <a:t>tallit</a:t>
            </a:r>
            <a:r>
              <a:rPr lang="en-US" sz="1900"/>
              <a:t>, a prayer shawl worn during morning prayers. It has fringes called </a:t>
            </a:r>
            <a:r>
              <a:rPr i="1" lang="en-US" sz="1900"/>
              <a:t>tzitzit</a:t>
            </a:r>
            <a:r>
              <a:rPr lang="en-US" sz="1900"/>
              <a:t>, which remind the wearer to follow God’s commandments.</a:t>
            </a:r>
            <a:endParaRPr sz="2100"/>
          </a:p>
          <a:p>
            <a:pPr indent="-234950" lvl="0" marL="228600" rtl="0" algn="l">
              <a:lnSpc>
                <a:spcPct val="120000"/>
              </a:lnSpc>
              <a:spcBef>
                <a:spcPts val="1000"/>
              </a:spcBef>
              <a:spcAft>
                <a:spcPts val="0"/>
              </a:spcAft>
              <a:buClr>
                <a:schemeClr val="lt1"/>
              </a:buClr>
              <a:buSzPts val="1900"/>
              <a:buChar char="•"/>
            </a:pPr>
            <a:r>
              <a:rPr lang="en-US" sz="1900"/>
              <a:t>Some Jewish men also wear </a:t>
            </a:r>
            <a:r>
              <a:rPr b="1" lang="en-US" sz="1900"/>
              <a:t>tefillin</a:t>
            </a:r>
            <a:r>
              <a:rPr lang="en-US" sz="1900"/>
              <a:t>, small leather boxes strapped to the arm and head during weekday prayers. They contain verses from the Torah and symbolize devotion of both mind and action to God.</a:t>
            </a:r>
            <a:endParaRPr sz="2100"/>
          </a:p>
          <a:p>
            <a:pPr indent="-234950" lvl="0" marL="228600" rtl="0" algn="l">
              <a:lnSpc>
                <a:spcPct val="120000"/>
              </a:lnSpc>
              <a:spcBef>
                <a:spcPts val="1000"/>
              </a:spcBef>
              <a:spcAft>
                <a:spcPts val="0"/>
              </a:spcAft>
              <a:buClr>
                <a:schemeClr val="lt1"/>
              </a:buClr>
              <a:buSzPts val="1900"/>
              <a:buChar char="•"/>
            </a:pPr>
            <a:r>
              <a:rPr lang="en-US" sz="1900"/>
              <a:t>In more traditional communities, especially Orthodox Judaism, modest clothing is important. Men often wear dark suits, while women dress modestly with covered shoulders and skirts.</a:t>
            </a:r>
            <a:endParaRPr sz="1900"/>
          </a:p>
        </p:txBody>
      </p:sp>
      <p:pic>
        <p:nvPicPr>
          <p:cNvPr id="197" name="Google Shape;197;p26"/>
          <p:cNvPicPr preferRelativeResize="0"/>
          <p:nvPr/>
        </p:nvPicPr>
        <p:blipFill rotWithShape="1">
          <a:blip r:embed="rId3">
            <a:alphaModFix/>
          </a:blip>
          <a:srcRect b="0" l="0" r="0" t="0"/>
          <a:stretch/>
        </p:blipFill>
        <p:spPr>
          <a:xfrm>
            <a:off x="9337078" y="940925"/>
            <a:ext cx="2124472" cy="3304734"/>
          </a:xfrm>
          <a:prstGeom prst="rect">
            <a:avLst/>
          </a:prstGeom>
          <a:noFill/>
          <a:ln>
            <a:noFill/>
          </a:ln>
        </p:spPr>
      </p:pic>
      <p:pic>
        <p:nvPicPr>
          <p:cNvPr id="198" name="Google Shape;198;p26"/>
          <p:cNvPicPr preferRelativeResize="0"/>
          <p:nvPr/>
        </p:nvPicPr>
        <p:blipFill rotWithShape="1">
          <a:blip r:embed="rId4">
            <a:alphaModFix/>
          </a:blip>
          <a:srcRect b="0" l="0" r="0" t="0"/>
          <a:stretch/>
        </p:blipFill>
        <p:spPr>
          <a:xfrm>
            <a:off x="10353762" y="4245656"/>
            <a:ext cx="1800225" cy="2543175"/>
          </a:xfrm>
          <a:prstGeom prst="rect">
            <a:avLst/>
          </a:prstGeom>
          <a:noFill/>
          <a:ln>
            <a:noFill/>
          </a:ln>
        </p:spPr>
      </p:pic>
      <p:pic>
        <p:nvPicPr>
          <p:cNvPr id="199" name="Google Shape;199;p26" title="ISA LOGO.png"/>
          <p:cNvPicPr preferRelativeResize="0"/>
          <p:nvPr/>
        </p:nvPicPr>
        <p:blipFill>
          <a:blip r:embed="rId5">
            <a:alphaModFix/>
          </a:blip>
          <a:stretch>
            <a:fillRect/>
          </a:stretch>
        </p:blipFill>
        <p:spPr>
          <a:xfrm>
            <a:off x="10344150" y="0"/>
            <a:ext cx="1847850" cy="1219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7"/>
          <p:cNvSpPr txBox="1"/>
          <p:nvPr>
            <p:ph type="title"/>
          </p:nvPr>
        </p:nvSpPr>
        <p:spPr>
          <a:xfrm>
            <a:off x="916425" y="331400"/>
            <a:ext cx="8968200" cy="608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400"/>
              <a:buFont typeface="Bookman Old Style"/>
              <a:buNone/>
            </a:pPr>
            <a:r>
              <a:rPr lang="en-US"/>
              <a:t>FOODS IN JUDAISM</a:t>
            </a:r>
            <a:endParaRPr/>
          </a:p>
        </p:txBody>
      </p:sp>
      <p:sp>
        <p:nvSpPr>
          <p:cNvPr id="205" name="Google Shape;205;p27"/>
          <p:cNvSpPr txBox="1"/>
          <p:nvPr>
            <p:ph idx="1" type="body"/>
          </p:nvPr>
        </p:nvSpPr>
        <p:spPr>
          <a:xfrm>
            <a:off x="601925" y="1112575"/>
            <a:ext cx="8714700" cy="5275500"/>
          </a:xfrm>
          <a:prstGeom prst="rect">
            <a:avLst/>
          </a:prstGeom>
          <a:noFill/>
          <a:ln>
            <a:noFill/>
          </a:ln>
        </p:spPr>
        <p:txBody>
          <a:bodyPr anchorCtr="0" anchor="t" bIns="45700" lIns="91425" spcFirstLastPara="1" rIns="91425" wrap="square" tIns="45700">
            <a:normAutofit/>
          </a:bodyPr>
          <a:lstStyle/>
          <a:p>
            <a:pPr indent="-238125" lvl="0" marL="228600" rtl="0" algn="l">
              <a:lnSpc>
                <a:spcPct val="120000"/>
              </a:lnSpc>
              <a:spcBef>
                <a:spcPts val="0"/>
              </a:spcBef>
              <a:spcAft>
                <a:spcPts val="0"/>
              </a:spcAft>
              <a:buClr>
                <a:schemeClr val="lt1"/>
              </a:buClr>
              <a:buSzPts val="2000"/>
              <a:buChar char="•"/>
            </a:pPr>
            <a:r>
              <a:rPr lang="en-US"/>
              <a:t>Foods are split into two sections primarily known as Kosher and Non-kosher foods.</a:t>
            </a:r>
            <a:endParaRPr/>
          </a:p>
          <a:p>
            <a:pPr indent="-238125" lvl="0" marL="228600" rtl="0" algn="l">
              <a:lnSpc>
                <a:spcPct val="120000"/>
              </a:lnSpc>
              <a:spcBef>
                <a:spcPts val="1000"/>
              </a:spcBef>
              <a:spcAft>
                <a:spcPts val="0"/>
              </a:spcAft>
              <a:buClr>
                <a:schemeClr val="lt1"/>
              </a:buClr>
              <a:buSzPts val="2000"/>
              <a:buChar char="•"/>
            </a:pPr>
            <a:r>
              <a:rPr b="1" lang="en-US"/>
              <a:t>Kosher foods</a:t>
            </a:r>
            <a:r>
              <a:rPr lang="en-US"/>
              <a:t> are those that are considered </a:t>
            </a:r>
            <a:r>
              <a:rPr i="1" lang="en-US"/>
              <a:t>clean and allowed</a:t>
            </a:r>
            <a:r>
              <a:rPr lang="en-US"/>
              <a:t> to eat according to Jewish law. These include animals that both chew the cud and have split hooves, like cows and sheep, as well as fish that have fins and scales, such as salmon and tuna. Fruits, vegetables, grains, and eggs are also kosher. For meat to be truly kosher, it must be slaughtered in a specific humane way and prepared properly.</a:t>
            </a:r>
            <a:endParaRPr/>
          </a:p>
          <a:p>
            <a:pPr indent="-238125" lvl="0" marL="228600" rtl="0" algn="l">
              <a:lnSpc>
                <a:spcPct val="120000"/>
              </a:lnSpc>
              <a:spcBef>
                <a:spcPts val="1000"/>
              </a:spcBef>
              <a:spcAft>
                <a:spcPts val="0"/>
              </a:spcAft>
              <a:buClr>
                <a:schemeClr val="lt1"/>
              </a:buClr>
              <a:buSzPts val="2000"/>
              <a:buChar char="•"/>
            </a:pPr>
            <a:r>
              <a:rPr b="1" lang="en-US"/>
              <a:t>Non-kosher foods</a:t>
            </a:r>
            <a:r>
              <a:rPr lang="en-US"/>
              <a:t> are foods that are </a:t>
            </a:r>
            <a:r>
              <a:rPr i="1" lang="en-US"/>
              <a:t>not allowed</a:t>
            </a:r>
            <a:r>
              <a:rPr lang="en-US"/>
              <a:t> under these laws. This includes pork (pig), shellfish like shrimp and crab, and any meat from animals that do not meet the required conditions. It also includes mixing meat and dairy in the same meal, as this is forbidden in kosher practice.</a:t>
            </a:r>
            <a:endParaRPr/>
          </a:p>
        </p:txBody>
      </p:sp>
      <p:pic>
        <p:nvPicPr>
          <p:cNvPr id="206" name="Google Shape;206;p27"/>
          <p:cNvPicPr preferRelativeResize="0"/>
          <p:nvPr/>
        </p:nvPicPr>
        <p:blipFill rotWithShape="1">
          <a:blip r:embed="rId3">
            <a:alphaModFix/>
          </a:blip>
          <a:srcRect b="0" l="0" r="0" t="0"/>
          <a:stretch/>
        </p:blipFill>
        <p:spPr>
          <a:xfrm>
            <a:off x="9479615" y="3818424"/>
            <a:ext cx="2499360" cy="2499360"/>
          </a:xfrm>
          <a:prstGeom prst="rect">
            <a:avLst/>
          </a:prstGeom>
          <a:noFill/>
          <a:ln>
            <a:noFill/>
          </a:ln>
        </p:spPr>
      </p:pic>
      <p:pic>
        <p:nvPicPr>
          <p:cNvPr id="207" name="Google Shape;207;p27" title="ISA LOGO.png"/>
          <p:cNvPicPr preferRelativeResize="0"/>
          <p:nvPr/>
        </p:nvPicPr>
        <p:blipFill>
          <a:blip r:embed="rId4">
            <a:alphaModFix/>
          </a:blip>
          <a:stretch>
            <a:fillRect/>
          </a:stretch>
        </p:blipFill>
        <p:spPr>
          <a:xfrm>
            <a:off x="10344150" y="0"/>
            <a:ext cx="1847850" cy="1219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8"/>
          <p:cNvSpPr txBox="1"/>
          <p:nvPr>
            <p:ph type="title"/>
          </p:nvPr>
        </p:nvSpPr>
        <p:spPr>
          <a:xfrm>
            <a:off x="913795" y="609601"/>
            <a:ext cx="10353762" cy="4572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lt1"/>
              </a:buClr>
              <a:buSzPct val="100000"/>
              <a:buFont typeface="Bookman Old Style"/>
              <a:buNone/>
            </a:pPr>
            <a:r>
              <a:t/>
            </a:r>
            <a:endParaRPr/>
          </a:p>
        </p:txBody>
      </p:sp>
      <p:sp>
        <p:nvSpPr>
          <p:cNvPr id="213" name="Google Shape;213;p28"/>
          <p:cNvSpPr txBox="1"/>
          <p:nvPr>
            <p:ph idx="1" type="body"/>
          </p:nvPr>
        </p:nvSpPr>
        <p:spPr>
          <a:xfrm>
            <a:off x="957000" y="1308300"/>
            <a:ext cx="9495600" cy="5140500"/>
          </a:xfrm>
          <a:prstGeom prst="rect">
            <a:avLst/>
          </a:prstGeom>
          <a:noFill/>
          <a:ln>
            <a:noFill/>
          </a:ln>
        </p:spPr>
        <p:txBody>
          <a:bodyPr anchorCtr="0" anchor="t" bIns="45700" lIns="91425" spcFirstLastPara="1" rIns="91425" wrap="square" tIns="45700">
            <a:normAutofit lnSpcReduction="10000"/>
          </a:bodyPr>
          <a:lstStyle/>
          <a:p>
            <a:pPr indent="-247650" lvl="0" marL="228600" rtl="0" algn="l">
              <a:lnSpc>
                <a:spcPct val="120000"/>
              </a:lnSpc>
              <a:spcBef>
                <a:spcPts val="0"/>
              </a:spcBef>
              <a:spcAft>
                <a:spcPts val="0"/>
              </a:spcAft>
              <a:buClr>
                <a:schemeClr val="lt1"/>
              </a:buClr>
              <a:buSzPts val="2000"/>
              <a:buChar char="•"/>
            </a:pPr>
            <a:r>
              <a:rPr lang="en-US"/>
              <a:t>Examples of kosher foods are known as:</a:t>
            </a:r>
            <a:endParaRPr/>
          </a:p>
          <a:p>
            <a:pPr indent="-247650" lvl="0" marL="228600" rtl="0" algn="l">
              <a:lnSpc>
                <a:spcPct val="120000"/>
              </a:lnSpc>
              <a:spcBef>
                <a:spcPts val="1000"/>
              </a:spcBef>
              <a:spcAft>
                <a:spcPts val="0"/>
              </a:spcAft>
              <a:buClr>
                <a:schemeClr val="lt1"/>
              </a:buClr>
              <a:buSzPts val="2000"/>
              <a:buChar char="•"/>
            </a:pPr>
            <a:r>
              <a:rPr b="1" lang="en-US"/>
              <a:t>Kosher foods include:</a:t>
            </a:r>
            <a:endParaRPr/>
          </a:p>
          <a:p>
            <a:pPr indent="-247650" lvl="0" marL="228600" rtl="0" algn="l">
              <a:lnSpc>
                <a:spcPct val="120000"/>
              </a:lnSpc>
              <a:spcBef>
                <a:spcPts val="1000"/>
              </a:spcBef>
              <a:spcAft>
                <a:spcPts val="0"/>
              </a:spcAft>
              <a:buClr>
                <a:schemeClr val="lt1"/>
              </a:buClr>
              <a:buSzPts val="2000"/>
              <a:buChar char="•"/>
            </a:pPr>
            <a:r>
              <a:rPr lang="en-US"/>
              <a:t>Animals that chew the cud and have split hooves, like </a:t>
            </a:r>
            <a:r>
              <a:rPr b="1" lang="en-US"/>
              <a:t>cows and sheep</a:t>
            </a:r>
            <a:r>
              <a:rPr lang="en-US"/>
              <a:t> </a:t>
            </a:r>
            <a:endParaRPr/>
          </a:p>
          <a:p>
            <a:pPr indent="-247650" lvl="0" marL="228600" rtl="0" algn="l">
              <a:lnSpc>
                <a:spcPct val="120000"/>
              </a:lnSpc>
              <a:spcBef>
                <a:spcPts val="1000"/>
              </a:spcBef>
              <a:spcAft>
                <a:spcPts val="0"/>
              </a:spcAft>
              <a:buClr>
                <a:schemeClr val="lt1"/>
              </a:buClr>
              <a:buSzPts val="2000"/>
              <a:buChar char="•"/>
            </a:pPr>
            <a:r>
              <a:rPr lang="en-US"/>
              <a:t>Fish that have fins and scales, like </a:t>
            </a:r>
            <a:r>
              <a:rPr b="1" lang="en-US"/>
              <a:t>salmon and tuna</a:t>
            </a:r>
            <a:endParaRPr/>
          </a:p>
          <a:p>
            <a:pPr indent="-247650" lvl="0" marL="228600" rtl="0" algn="l">
              <a:lnSpc>
                <a:spcPct val="120000"/>
              </a:lnSpc>
              <a:spcBef>
                <a:spcPts val="1000"/>
              </a:spcBef>
              <a:spcAft>
                <a:spcPts val="0"/>
              </a:spcAft>
              <a:buClr>
                <a:schemeClr val="lt1"/>
              </a:buClr>
              <a:buSzPts val="2000"/>
              <a:buChar char="•"/>
            </a:pPr>
            <a:r>
              <a:rPr lang="en-US"/>
              <a:t>Fruits, vegetables, grains, nuts, and legumes</a:t>
            </a:r>
            <a:endParaRPr/>
          </a:p>
          <a:p>
            <a:pPr indent="-247650" lvl="0" marL="228600" rtl="0" algn="l">
              <a:lnSpc>
                <a:spcPct val="120000"/>
              </a:lnSpc>
              <a:spcBef>
                <a:spcPts val="1000"/>
              </a:spcBef>
              <a:spcAft>
                <a:spcPts val="0"/>
              </a:spcAft>
              <a:buClr>
                <a:schemeClr val="lt1"/>
              </a:buClr>
              <a:buSzPts val="2000"/>
              <a:buChar char="•"/>
            </a:pPr>
            <a:r>
              <a:rPr lang="en-US"/>
              <a:t>Eggs from kosher birds (like chicken) </a:t>
            </a:r>
            <a:endParaRPr/>
          </a:p>
          <a:p>
            <a:pPr indent="-247650" lvl="0" marL="228600" rtl="0" algn="l">
              <a:lnSpc>
                <a:spcPct val="120000"/>
              </a:lnSpc>
              <a:spcBef>
                <a:spcPts val="1000"/>
              </a:spcBef>
              <a:spcAft>
                <a:spcPts val="0"/>
              </a:spcAft>
              <a:buClr>
                <a:schemeClr val="lt1"/>
              </a:buClr>
              <a:buSzPts val="2000"/>
              <a:buChar char="•"/>
            </a:pPr>
            <a:r>
              <a:rPr b="1" lang="en-US"/>
              <a:t>Foods not allowed (non-kosher):</a:t>
            </a:r>
            <a:endParaRPr/>
          </a:p>
          <a:p>
            <a:pPr indent="-247650" lvl="0" marL="228600" rtl="0" algn="l">
              <a:lnSpc>
                <a:spcPct val="120000"/>
              </a:lnSpc>
              <a:spcBef>
                <a:spcPts val="1000"/>
              </a:spcBef>
              <a:spcAft>
                <a:spcPts val="0"/>
              </a:spcAft>
              <a:buClr>
                <a:schemeClr val="lt1"/>
              </a:buClr>
              <a:buSzPts val="2000"/>
              <a:buChar char="•"/>
            </a:pPr>
            <a:r>
              <a:rPr lang="en-US"/>
              <a:t>Pork (pig) and shellfish like shrimp and crab </a:t>
            </a:r>
            <a:endParaRPr/>
          </a:p>
          <a:p>
            <a:pPr indent="-247650" lvl="0" marL="228600" rtl="0" algn="l">
              <a:lnSpc>
                <a:spcPct val="120000"/>
              </a:lnSpc>
              <a:spcBef>
                <a:spcPts val="1000"/>
              </a:spcBef>
              <a:spcAft>
                <a:spcPts val="0"/>
              </a:spcAft>
              <a:buClr>
                <a:schemeClr val="lt1"/>
              </a:buClr>
              <a:buSzPts val="2000"/>
              <a:buChar char="•"/>
            </a:pPr>
            <a:r>
              <a:rPr lang="en-US"/>
              <a:t>Mixing meat and dairy in the same meal (no cheeseburger combo ) </a:t>
            </a:r>
            <a:endParaRPr/>
          </a:p>
          <a:p>
            <a:pPr indent="-247650" lvl="0" marL="228600" rtl="0" algn="l">
              <a:lnSpc>
                <a:spcPct val="120000"/>
              </a:lnSpc>
              <a:spcBef>
                <a:spcPts val="1000"/>
              </a:spcBef>
              <a:spcAft>
                <a:spcPts val="0"/>
              </a:spcAft>
              <a:buClr>
                <a:schemeClr val="lt1"/>
              </a:buClr>
              <a:buSzPts val="2000"/>
              <a:buChar char="•"/>
            </a:pPr>
            <a:r>
              <a:rPr lang="en-US"/>
              <a:t>Animals not properly slaughtered according to Jewish law </a:t>
            </a:r>
            <a:endParaRPr/>
          </a:p>
          <a:p>
            <a:pPr indent="-247650" lvl="0" marL="228600" rtl="0" algn="l">
              <a:lnSpc>
                <a:spcPct val="120000"/>
              </a:lnSpc>
              <a:spcBef>
                <a:spcPts val="1000"/>
              </a:spcBef>
              <a:spcAft>
                <a:spcPts val="0"/>
              </a:spcAft>
              <a:buClr>
                <a:schemeClr val="lt1"/>
              </a:buClr>
              <a:buSzPts val="2000"/>
              <a:buChar char="•"/>
            </a:pPr>
            <a:r>
              <a:rPr lang="en-US"/>
              <a:t>Blood in meat must be fully removed</a:t>
            </a:r>
            <a:endParaRPr/>
          </a:p>
        </p:txBody>
      </p:sp>
      <p:pic>
        <p:nvPicPr>
          <p:cNvPr id="214" name="Google Shape;214;p28" title="ISA LOGO.png"/>
          <p:cNvPicPr preferRelativeResize="0"/>
          <p:nvPr/>
        </p:nvPicPr>
        <p:blipFill>
          <a:blip r:embed="rId3">
            <a:alphaModFix/>
          </a:blip>
          <a:stretch>
            <a:fillRect/>
          </a:stretch>
        </p:blipFill>
        <p:spPr>
          <a:xfrm>
            <a:off x="10344150" y="0"/>
            <a:ext cx="1847850" cy="12192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9"/>
          <p:cNvSpPr txBox="1"/>
          <p:nvPr>
            <p:ph type="title"/>
          </p:nvPr>
        </p:nvSpPr>
        <p:spPr>
          <a:xfrm>
            <a:off x="916425" y="553325"/>
            <a:ext cx="9657900" cy="599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400"/>
              <a:buFont typeface="Bookman Old Style"/>
              <a:buNone/>
            </a:pPr>
            <a:r>
              <a:rPr lang="en-US"/>
              <a:t>SYMBOLIC ITEMS IN JUDAISM</a:t>
            </a:r>
            <a:endParaRPr/>
          </a:p>
        </p:txBody>
      </p:sp>
      <p:sp>
        <p:nvSpPr>
          <p:cNvPr id="220" name="Google Shape;220;p29"/>
          <p:cNvSpPr txBox="1"/>
          <p:nvPr>
            <p:ph idx="1" type="body"/>
          </p:nvPr>
        </p:nvSpPr>
        <p:spPr>
          <a:xfrm>
            <a:off x="733825" y="1364550"/>
            <a:ext cx="10297200" cy="4810200"/>
          </a:xfrm>
          <a:prstGeom prst="rect">
            <a:avLst/>
          </a:prstGeom>
          <a:noFill/>
          <a:ln>
            <a:noFill/>
          </a:ln>
        </p:spPr>
        <p:txBody>
          <a:bodyPr anchorCtr="0" anchor="t" bIns="45700" lIns="91425" spcFirstLastPara="1" rIns="91425" wrap="square" tIns="45700">
            <a:normAutofit/>
          </a:bodyPr>
          <a:lstStyle/>
          <a:p>
            <a:pPr indent="-238125" lvl="0" marL="228600" rtl="0" algn="l">
              <a:lnSpc>
                <a:spcPct val="120000"/>
              </a:lnSpc>
              <a:spcBef>
                <a:spcPts val="0"/>
              </a:spcBef>
              <a:spcAft>
                <a:spcPts val="0"/>
              </a:spcAft>
              <a:buClr>
                <a:schemeClr val="lt1"/>
              </a:buClr>
              <a:buSzPts val="2000"/>
              <a:buChar char="•"/>
            </a:pPr>
            <a:r>
              <a:rPr lang="en-US"/>
              <a:t>In Judaism, symbolic items are objects that represent deeper religious meanings, helping people remember God, their history, and their responsibilities.</a:t>
            </a:r>
            <a:endParaRPr/>
          </a:p>
          <a:p>
            <a:pPr indent="-238125" lvl="0" marL="228600" rtl="0" algn="l">
              <a:lnSpc>
                <a:spcPct val="120000"/>
              </a:lnSpc>
              <a:spcBef>
                <a:spcPts val="1000"/>
              </a:spcBef>
              <a:spcAft>
                <a:spcPts val="0"/>
              </a:spcAft>
              <a:buClr>
                <a:schemeClr val="lt1"/>
              </a:buClr>
              <a:buSzPts val="2000"/>
              <a:buChar char="•"/>
            </a:pPr>
            <a:r>
              <a:rPr lang="en-US"/>
              <a:t>One major symbol is the Star of David, a six-pointed star that represents Jewish identity and unity.</a:t>
            </a:r>
            <a:endParaRPr/>
          </a:p>
          <a:p>
            <a:pPr indent="-238125" lvl="0" marL="228600" rtl="0" algn="l">
              <a:lnSpc>
                <a:spcPct val="120000"/>
              </a:lnSpc>
              <a:spcBef>
                <a:spcPts val="1000"/>
              </a:spcBef>
              <a:spcAft>
                <a:spcPts val="0"/>
              </a:spcAft>
              <a:buClr>
                <a:schemeClr val="lt1"/>
              </a:buClr>
              <a:buSzPts val="2000"/>
              <a:buChar char="•"/>
            </a:pPr>
            <a:r>
              <a:rPr lang="en-US"/>
              <a:t>The menorah is also a key symbol. It represents light, wisdom, and God’s presence. It is especially used during Hanukkah to remember the miracle of the oil.</a:t>
            </a:r>
            <a:endParaRPr/>
          </a:p>
          <a:p>
            <a:pPr indent="-238125" lvl="0" marL="228600" rtl="0" algn="l">
              <a:lnSpc>
                <a:spcPct val="120000"/>
              </a:lnSpc>
              <a:spcBef>
                <a:spcPts val="1000"/>
              </a:spcBef>
              <a:spcAft>
                <a:spcPts val="0"/>
              </a:spcAft>
              <a:buClr>
                <a:schemeClr val="lt1"/>
              </a:buClr>
              <a:buSzPts val="2000"/>
              <a:buChar char="•"/>
            </a:pPr>
            <a:r>
              <a:rPr lang="en-US"/>
              <a:t>The shofar is a powerful symbol of repentance and spiritual awakening. It is blown during important holy days like Rosh Hashanah.</a:t>
            </a:r>
            <a:endParaRPr/>
          </a:p>
          <a:p>
            <a:pPr indent="-238125" lvl="0" marL="228600" rtl="0" algn="l">
              <a:lnSpc>
                <a:spcPct val="120000"/>
              </a:lnSpc>
              <a:spcBef>
                <a:spcPts val="1000"/>
              </a:spcBef>
              <a:spcAft>
                <a:spcPts val="0"/>
              </a:spcAft>
              <a:buClr>
                <a:schemeClr val="lt1"/>
              </a:buClr>
              <a:buSzPts val="2000"/>
              <a:buChar char="•"/>
            </a:pPr>
            <a:r>
              <a:rPr lang="en-US"/>
              <a:t>The tallit has fringes called tzitzit, which symbolize obedience to God’s commandments and living a holy life.</a:t>
            </a:r>
            <a:endParaRPr/>
          </a:p>
          <a:p>
            <a:pPr indent="-238125" lvl="0" marL="228600" rtl="0" algn="l">
              <a:lnSpc>
                <a:spcPct val="120000"/>
              </a:lnSpc>
              <a:spcBef>
                <a:spcPts val="1000"/>
              </a:spcBef>
              <a:spcAft>
                <a:spcPts val="0"/>
              </a:spcAft>
              <a:buClr>
                <a:schemeClr val="lt1"/>
              </a:buClr>
              <a:buSzPts val="2000"/>
              <a:buChar char="•"/>
            </a:pPr>
            <a:r>
              <a:rPr lang="en-US"/>
              <a:t>The mezuzah symbolizes God’s protection and constant presence in the home.</a:t>
            </a:r>
            <a:endParaRPr/>
          </a:p>
        </p:txBody>
      </p:sp>
      <p:pic>
        <p:nvPicPr>
          <p:cNvPr id="221" name="Google Shape;221;p29" title="ISA LOGO.png"/>
          <p:cNvPicPr preferRelativeResize="0"/>
          <p:nvPr/>
        </p:nvPicPr>
        <p:blipFill>
          <a:blip r:embed="rId3">
            <a:alphaModFix/>
          </a:blip>
          <a:stretch>
            <a:fillRect/>
          </a:stretch>
        </p:blipFill>
        <p:spPr>
          <a:xfrm>
            <a:off x="10344150" y="0"/>
            <a:ext cx="1847850" cy="12192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Damask">
  <a:themeElements>
    <a:clrScheme name="Damask">
      <a:dk1>
        <a:srgbClr val="000000"/>
      </a:dk1>
      <a:lt1>
        <a:srgbClr val="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