
<file path=[Content_Types].xml><?xml version="1.0" encoding="utf-8"?>
<Types xmlns="http://schemas.openxmlformats.org/package/2006/content-types">
  <Default ContentType="application/x-fontdata" Extension="fntdata"/>
  <Default ContentType="image/jpeg" Extension="jpeg"/>
  <Default ContentType="image/png" Extension="png"/>
  <Default ContentType="application/vnd.openxmlformats-package.relationships+xml" Extension="rels"/>
  <Default ContentType="application/xml" Extension="xml"/>
  <Override ContentType="application/vnd.openxmlformats-officedocument.extended-properties+xml" PartName="/docProps/app.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presentationml.slideLayout+xml" PartName="/ppt/slideLayouts/slideLayout1.xml"/>
  <Override ContentType="application/vnd.openxmlformats-officedocument.presentationml.slideLayout+xml" PartName="/ppt/slideLayouts/slideLayout2.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6.xml"/>
  <Override ContentType="application/vnd.openxmlformats-officedocument.presentationml.slideLayout+xml" PartName="/ppt/slideLayouts/slideLayout7.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Layout+xml" PartName="/ppt/slideLayouts/slideLayout10.xml"/>
  <Override ContentType="application/vnd.openxmlformats-officedocument.presentationml.slideLayout+xml" PartName="/ppt/slideLayouts/slideLayout11.xml"/>
  <Override ContentType="application/vnd.openxmlformats-officedocument.presentationml.slideMaster+xml" PartName="/ppt/slideMasters/slideMaster1.xml"/>
  <Override ContentType="application/vnd.openxmlformats-officedocument.presentationml.slide+xml" PartName="/ppt/slides/slide1.xml"/>
  <Override ContentType="application/vnd.openxmlformats-officedocument.presentationml.slide+xml" PartName="/ppt/slides/slide2.xml"/>
  <Override ContentType="application/vnd.openxmlformats-officedocument.presentationml.slide+xml" PartName="/ppt/slides/slide3.xml"/>
  <Override ContentType="application/vnd.openxmlformats-officedocument.presentationml.slide+xml" PartName="/ppt/slides/slide4.xml"/>
  <Override ContentType="application/vnd.openxmlformats-officedocument.presentationml.slide+xml" PartName="/ppt/slides/slide5.xml"/>
  <Override ContentType="application/vnd.openxmlformats-officedocument.presentationml.slide+xml" PartName="/ppt/slides/slide6.xml"/>
  <Override ContentType="application/vnd.openxmlformats-officedocument.presentationml.slide+xml" PartName="/ppt/slides/slide7.xml"/>
  <Override ContentType="application/vnd.openxmlformats-officedocument.presentationml.slide+xml" PartName="/ppt/slides/slide8.xml"/>
  <Override ContentType="application/vnd.openxmlformats-officedocument.presentationml.slide+xml" PartName="/ppt/slides/slide9.xml"/>
  <Override ContentType="application/vnd.openxmlformats-officedocument.presentationml.slide+xml" PartName="/ppt/slides/slide10.xml"/>
  <Override ContentType="application/vnd.openxmlformats-officedocument.presentationml.slide+xml" PartName="/ppt/slides/slide11.xml"/>
  <Override ContentType="application/vnd.openxmlformats-officedocument.presentationml.slide+xml" PartName="/ppt/slides/slide12.xml"/>
  <Override ContentType="application/vnd.openxmlformats-officedocument.presentationml.slide+xml" PartName="/ppt/slides/slide13.xml"/>
  <Override ContentType="application/vnd.openxmlformats-officedocument.presentationml.tableStyles+xml" PartName="/ppt/tableStyles.xml"/>
  <Override ContentType="application/vnd.openxmlformats-officedocument.theme+xml" PartName="/ppt/theme/theme1.xml"/>
  <Override ContentType="application/vnd.openxmlformats-officedocument.presentationml.viewProps+xml" PartName="/ppt/viewProps.xml"/>
</Types>
</file>

<file path=_rels/.rels><?xml version="1.0" encoding="UTF-8" standalone="yes"?><Relationships xmlns="http://schemas.openxmlformats.org/package/2006/relationships"><Relationship Id="rId1" Target="ppt/presentation.xml" Type="http://schemas.openxmlformats.org/officeDocument/2006/relationships/officeDocument"/><Relationship Id="rId2" Target="docProps/thumbnail.jpeg" Type="http://schemas.openxmlformats.org/package/2006/relationships/metadata/thumbnail"/><Relationship Id="rId3" Target="docProps/core.xml" Type="http://schemas.openxmlformats.org/package/2006/relationships/metadata/core-properties"/><Relationship Id="rId4" Target="docProps/app.xml" Type="http://schemas.openxmlformats.org/officeDocument/2006/relationships/extended-properties"/></Relationships>
</file>

<file path=ppt/presentation.xml><?xml version="1.0" encoding="utf-8"?>
<p:presentation xmlns:a="http://schemas.openxmlformats.org/drawingml/2006/main" xmlns:r="http://schemas.openxmlformats.org/officeDocument/2006/relationships" xmlns:p="http://schemas.openxmlformats.org/presentationml/2006/main" saveSubsetFonts="1" embedTrueTypeFonts="true">
  <p:sldMasterIdLst>
    <p:sldMasterId id="2147483648" r:id="rId1"/>
  </p:sld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 id="268" r:id="rId18"/>
  </p:sldIdLst>
  <p:sldSz cx="18288000" cy="10287000"/>
  <p:notesSz cx="6858000" cy="9144000"/>
  <p:embeddedFontLst>
    <p:embeddedFont>
      <p:font typeface="Open Sauce Medium" charset="1" panose="00000600000000000000"/>
      <p:regular r:id="rId19"/>
    </p:embeddedFont>
    <p:embeddedFont>
      <p:font typeface="Open Sauce" charset="1" panose="00000500000000000000"/>
      <p:regular r:id="rId20"/>
    </p:embeddedFont>
    <p:embeddedFont>
      <p:font typeface="Aileron Light" charset="1" panose="00000400000000000000"/>
      <p:regular r:id="rId21"/>
    </p:embeddedFont>
    <p:embeddedFont>
      <p:font typeface="Aileron Bold" charset="1" panose="00000800000000000000"/>
      <p:regular r:id="rId22"/>
    </p:embeddedFont>
    <p:embeddedFont>
      <p:font typeface="Bricolage Grotesque" charset="1" panose="020B0605040402000204"/>
      <p:regular r:id="rId23"/>
    </p:embeddedFont>
    <p:embeddedFont>
      <p:font typeface="Aileron" charset="1" panose="00000500000000000000"/>
      <p:regular r:id="rId24"/>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autoAdjust="0"/>
    <p:restoredTop sz="94622" autoAdjust="0"/>
  </p:normalViewPr>
  <p:slideViewPr>
    <p:cSldViewPr>
      <p:cViewPr varScale="1">
        <p:scale>
          <a:sx n="74" d="100"/>
          <a:sy n="74" d="100"/>
        </p:scale>
        <p:origin x="-1092" y="-90"/>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Relationships xmlns="http://schemas.openxmlformats.org/package/2006/relationships"><Relationship Id="rId1" Target="slideMasters/slideMaster1.xml" Type="http://schemas.openxmlformats.org/officeDocument/2006/relationships/slideMaster"/><Relationship Id="rId10" Target="slides/slide5.xml" Type="http://schemas.openxmlformats.org/officeDocument/2006/relationships/slide"/><Relationship Id="rId11" Target="slides/slide6.xml" Type="http://schemas.openxmlformats.org/officeDocument/2006/relationships/slide"/><Relationship Id="rId12" Target="slides/slide7.xml" Type="http://schemas.openxmlformats.org/officeDocument/2006/relationships/slide"/><Relationship Id="rId13" Target="slides/slide8.xml" Type="http://schemas.openxmlformats.org/officeDocument/2006/relationships/slide"/><Relationship Id="rId14" Target="slides/slide9.xml" Type="http://schemas.openxmlformats.org/officeDocument/2006/relationships/slide"/><Relationship Id="rId15" Target="slides/slide10.xml" Type="http://schemas.openxmlformats.org/officeDocument/2006/relationships/slide"/><Relationship Id="rId16" Target="slides/slide11.xml" Type="http://schemas.openxmlformats.org/officeDocument/2006/relationships/slide"/><Relationship Id="rId17" Target="slides/slide12.xml" Type="http://schemas.openxmlformats.org/officeDocument/2006/relationships/slide"/><Relationship Id="rId18" Target="slides/slide13.xml" Type="http://schemas.openxmlformats.org/officeDocument/2006/relationships/slide"/><Relationship Id="rId19" Target="fonts/font19.fntdata" Type="http://schemas.openxmlformats.org/officeDocument/2006/relationships/font"/><Relationship Id="rId2" Target="presProps.xml" Type="http://schemas.openxmlformats.org/officeDocument/2006/relationships/presProps"/><Relationship Id="rId20" Target="fonts/font20.fntdata" Type="http://schemas.openxmlformats.org/officeDocument/2006/relationships/font"/><Relationship Id="rId21" Target="fonts/font21.fntdata" Type="http://schemas.openxmlformats.org/officeDocument/2006/relationships/font"/><Relationship Id="rId22" Target="fonts/font22.fntdata" Type="http://schemas.openxmlformats.org/officeDocument/2006/relationships/font"/><Relationship Id="rId23" Target="fonts/font23.fntdata" Type="http://schemas.openxmlformats.org/officeDocument/2006/relationships/font"/><Relationship Id="rId24" Target="fonts/font24.fntdata" Type="http://schemas.openxmlformats.org/officeDocument/2006/relationships/font"/><Relationship Id="rId3" Target="viewProps.xml" Type="http://schemas.openxmlformats.org/officeDocument/2006/relationships/viewProps"/><Relationship Id="rId4" Target="theme/theme1.xml" Type="http://schemas.openxmlformats.org/officeDocument/2006/relationships/theme"/><Relationship Id="rId5" Target="tableStyles.xml" Type="http://schemas.openxmlformats.org/officeDocument/2006/relationships/tableStyles"/><Relationship Id="rId6" Target="slides/slide1.xml" Type="http://schemas.openxmlformats.org/officeDocument/2006/relationships/slide"/><Relationship Id="rId7" Target="slides/slide2.xml" Type="http://schemas.openxmlformats.org/officeDocument/2006/relationships/slide"/><Relationship Id="rId8" Target="slides/slide3.xml" Type="http://schemas.openxmlformats.org/officeDocument/2006/relationships/slide"/><Relationship Id="rId9" Target="slides/slide4.xml" Type="http://schemas.openxmlformats.org/officeDocument/2006/relationships/slide"/></Relationships>
</file>

<file path=ppt/slideLayouts/_rels/slideLayout1.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2.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3.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4.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5.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6.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7.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8.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9.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10.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11.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1D8BD707-D9CF-40AE-B4C6-C98DA3205C09}" type="datetimeFigureOut">
              <a:rPr lang="en-US" smtClean="0"/>
              <a:pPr/>
              <a:t>8/1/2011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D8BD707-D9CF-40AE-B4C6-C98DA3205C09}" type="datetimeFigureOut">
              <a:rPr lang="en-US" smtClean="0"/>
              <a:pPr/>
              <a:t>8/1/2011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8/1/2011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Relationships xmlns="http://schemas.openxmlformats.org/package/2006/relationships"><Relationship Id="rId1" Target="../slideLayouts/slideLayout1.xml" Type="http://schemas.openxmlformats.org/officeDocument/2006/relationships/slideLayout"/><Relationship Id="rId10" Target="../slideLayouts/slideLayout10.xml" Type="http://schemas.openxmlformats.org/officeDocument/2006/relationships/slideLayout"/><Relationship Id="rId11" Target="../slideLayouts/slideLayout11.xml" Type="http://schemas.openxmlformats.org/officeDocument/2006/relationships/slideLayout"/><Relationship Id="rId12" Target="../theme/theme1.xml" Type="http://schemas.openxmlformats.org/officeDocument/2006/relationships/theme"/><Relationship Id="rId2" Target="../slideLayouts/slideLayout2.xml" Type="http://schemas.openxmlformats.org/officeDocument/2006/relationships/slideLayout"/><Relationship Id="rId3" Target="../slideLayouts/slideLayout3.xml" Type="http://schemas.openxmlformats.org/officeDocument/2006/relationships/slideLayout"/><Relationship Id="rId4" Target="../slideLayouts/slideLayout4.xml" Type="http://schemas.openxmlformats.org/officeDocument/2006/relationships/slideLayout"/><Relationship Id="rId5" Target="../slideLayouts/slideLayout5.xml" Type="http://schemas.openxmlformats.org/officeDocument/2006/relationships/slideLayout"/><Relationship Id="rId6" Target="../slideLayouts/slideLayout6.xml" Type="http://schemas.openxmlformats.org/officeDocument/2006/relationships/slideLayout"/><Relationship Id="rId7" Target="../slideLayouts/slideLayout7.xml" Type="http://schemas.openxmlformats.org/officeDocument/2006/relationships/slideLayout"/><Relationship Id="rId8" Target="../slideLayouts/slideLayout8.xml" Type="http://schemas.openxmlformats.org/officeDocument/2006/relationships/slideLayout"/><Relationship Id="rId9" Target="../slideLayouts/slideLayout9.xml" Type="http://schemas.openxmlformats.org/officeDocument/2006/relationships/slideLayout"/></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8/1/2011</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png" Type="http://schemas.openxmlformats.org/officeDocument/2006/relationships/image"/><Relationship Id="rId3" Target="../media/image2.png" Type="http://schemas.openxmlformats.org/officeDocument/2006/relationships/image"/></Relationships>
</file>

<file path=ppt/slides/_rels/slide2.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3.jpeg" Type="http://schemas.openxmlformats.org/officeDocument/2006/relationships/image"/><Relationship Id="rId3" Target="../media/image4.jpeg" Type="http://schemas.openxmlformats.org/officeDocument/2006/relationships/image"/><Relationship Id="rId4" Target="../media/image5.jpeg" Type="http://schemas.openxmlformats.org/officeDocument/2006/relationships/image"/><Relationship Id="rId5" Target="../media/image2.png" Type="http://schemas.openxmlformats.org/officeDocument/2006/relationships/image"/></Relationships>
</file>

<file path=ppt/slides/_rels/slide3.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6.png" Type="http://schemas.openxmlformats.org/officeDocument/2006/relationships/image"/><Relationship Id="rId3" Target="../media/image2.png" Type="http://schemas.openxmlformats.org/officeDocument/2006/relationships/image"/></Relationships>
</file>

<file path=ppt/slides/_rels/slide4.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7.jpeg" Type="http://schemas.openxmlformats.org/officeDocument/2006/relationships/image"/><Relationship Id="rId3" Target="../media/image2.png" Type="http://schemas.openxmlformats.org/officeDocument/2006/relationships/image"/></Relationships>
</file>

<file path=ppt/slides/_rels/slide5.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8.png" Type="http://schemas.openxmlformats.org/officeDocument/2006/relationships/image"/><Relationship Id="rId3" Target="../media/image2.png" Type="http://schemas.openxmlformats.org/officeDocument/2006/relationships/image"/></Relationships>
</file>

<file path=ppt/slides/_rels/slide6.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2.png" Type="http://schemas.openxmlformats.org/officeDocument/2006/relationships/image"/></Relationships>
</file>

<file path=ppt/slides/_rels/slide7.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9.png" Type="http://schemas.openxmlformats.org/officeDocument/2006/relationships/image"/><Relationship Id="rId3" Target="../media/image10.png" Type="http://schemas.openxmlformats.org/officeDocument/2006/relationships/image"/><Relationship Id="rId4" Target="../media/image11.png" Type="http://schemas.openxmlformats.org/officeDocument/2006/relationships/image"/><Relationship Id="rId5" Target="../media/image12.png" Type="http://schemas.openxmlformats.org/officeDocument/2006/relationships/image"/><Relationship Id="rId6" Target="../media/image2.png" Type="http://schemas.openxmlformats.org/officeDocument/2006/relationships/image"/></Relationships>
</file>

<file path=ppt/slides/_rels/slide8.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3.png" Type="http://schemas.openxmlformats.org/officeDocument/2006/relationships/image"/><Relationship Id="rId3" Target="../media/image14.png" Type="http://schemas.openxmlformats.org/officeDocument/2006/relationships/image"/><Relationship Id="rId4" Target="../media/image15.png" Type="http://schemas.openxmlformats.org/officeDocument/2006/relationships/image"/><Relationship Id="rId5" Target="../media/image16.png" Type="http://schemas.openxmlformats.org/officeDocument/2006/relationships/image"/><Relationship Id="rId6" Target="../media/image2.png" Type="http://schemas.openxmlformats.org/officeDocument/2006/relationships/image"/></Relationships>
</file>

<file path=ppt/slides/_rels/slide9.xml.rels><?xml version="1.0" encoding="UTF-8" standalone="yes"?><Relationships xmlns="http://schemas.openxmlformats.org/package/2006/relationships"><Relationship Id="rId1" Target="../slideLayouts/slideLayout7.xml" Type="http://schemas.openxmlformats.org/officeDocument/2006/relationships/slideLayout"/><Relationship Id="rId10" Target="../media/image2.png" Type="http://schemas.openxmlformats.org/officeDocument/2006/relationships/image"/><Relationship Id="rId2" Target="../media/image17.png" Type="http://schemas.openxmlformats.org/officeDocument/2006/relationships/image"/><Relationship Id="rId3" Target="../media/image18.png" Type="http://schemas.openxmlformats.org/officeDocument/2006/relationships/image"/><Relationship Id="rId4" Target="../media/image19.png" Type="http://schemas.openxmlformats.org/officeDocument/2006/relationships/image"/><Relationship Id="rId5" Target="../media/image20.png" Type="http://schemas.openxmlformats.org/officeDocument/2006/relationships/image"/><Relationship Id="rId6" Target="../media/image21.png" Type="http://schemas.openxmlformats.org/officeDocument/2006/relationships/image"/><Relationship Id="rId7" Target="../media/image22.png" Type="http://schemas.openxmlformats.org/officeDocument/2006/relationships/image"/><Relationship Id="rId8" Target="../media/image23.png" Type="http://schemas.openxmlformats.org/officeDocument/2006/relationships/image"/><Relationship Id="rId9" Target="../media/image24.png" Type="http://schemas.openxmlformats.org/officeDocument/2006/relationships/image"/></Relationships>
</file>

<file path=ppt/slides/_rels/slide10.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25.jpeg" Type="http://schemas.openxmlformats.org/officeDocument/2006/relationships/image"/><Relationship Id="rId3" Target="../media/image2.png" Type="http://schemas.openxmlformats.org/officeDocument/2006/relationships/image"/></Relationships>
</file>

<file path=ppt/slides/_rels/slide11.xml.rels><?xml version="1.0" encoding="UTF-8" standalone="yes"?><Relationships xmlns="http://schemas.openxmlformats.org/package/2006/relationships"><Relationship Id="rId1" Target="../slideLayouts/slideLayout7.xml" Type="http://schemas.openxmlformats.org/officeDocument/2006/relationships/slideLayout"/><Relationship Id="rId10" Target="../media/image2.png" Type="http://schemas.openxmlformats.org/officeDocument/2006/relationships/image"/><Relationship Id="rId2" Target="../media/image26.png" Type="http://schemas.openxmlformats.org/officeDocument/2006/relationships/image"/><Relationship Id="rId3" Target="../media/image27.png" Type="http://schemas.openxmlformats.org/officeDocument/2006/relationships/image"/><Relationship Id="rId4" Target="../media/image28.png" Type="http://schemas.openxmlformats.org/officeDocument/2006/relationships/image"/><Relationship Id="rId5" Target="../media/image29.png" Type="http://schemas.openxmlformats.org/officeDocument/2006/relationships/image"/><Relationship Id="rId6" Target="../media/image30.png" Type="http://schemas.openxmlformats.org/officeDocument/2006/relationships/image"/><Relationship Id="rId7" Target="../media/image31.png" Type="http://schemas.openxmlformats.org/officeDocument/2006/relationships/image"/><Relationship Id="rId8" Target="../media/image32.png" Type="http://schemas.openxmlformats.org/officeDocument/2006/relationships/image"/><Relationship Id="rId9" Target="../media/image33.png" Type="http://schemas.openxmlformats.org/officeDocument/2006/relationships/image"/></Relationships>
</file>

<file path=ppt/slides/_rels/slide12.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2.png" Type="http://schemas.openxmlformats.org/officeDocument/2006/relationships/image"/></Relationships>
</file>

<file path=ppt/slides/_rels/slide13.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34.jpeg" Type="http://schemas.openxmlformats.org/officeDocument/2006/relationships/image"/><Relationship Id="rId3" Target="../media/image2.png" Type="http://schemas.openxmlformats.org/officeDocument/2006/relationships/image"/></Relationships>
</file>

<file path=ppt/slides/slide1.xml><?xml version="1.0" encoding="utf-8"?>
<p:sld xmlns:p="http://schemas.openxmlformats.org/presentationml/2006/main" xmlns:a="http://schemas.openxmlformats.org/drawingml/2006/main" xmlns:r="http://schemas.openxmlformats.org/officeDocument/2006/relationships">
  <p:cSld>
    <p:bg>
      <p:bgPr>
        <a:solidFill>
          <a:srgbClr val="0F042D"/>
        </a:solidFill>
      </p:bgPr>
    </p:bg>
    <p:spTree>
      <p:nvGrpSpPr>
        <p:cNvPr id="1" name=""/>
        <p:cNvGrpSpPr/>
        <p:nvPr/>
      </p:nvGrpSpPr>
      <p:grpSpPr>
        <a:xfrm>
          <a:off x="0" y="0"/>
          <a:ext cx="0" cy="0"/>
          <a:chOff x="0" y="0"/>
          <a:chExt cx="0" cy="0"/>
        </a:xfrm>
      </p:grpSpPr>
      <p:sp>
        <p:nvSpPr>
          <p:cNvPr name="Freeform 2" id="2"/>
          <p:cNvSpPr/>
          <p:nvPr/>
        </p:nvSpPr>
        <p:spPr>
          <a:xfrm flipH="false" flipV="false" rot="78547">
            <a:off x="6047178" y="8767990"/>
            <a:ext cx="6695363" cy="3038021"/>
          </a:xfrm>
          <a:custGeom>
            <a:avLst/>
            <a:gdLst/>
            <a:ahLst/>
            <a:cxnLst/>
            <a:rect r="r" b="b" t="t" l="l"/>
            <a:pathLst>
              <a:path h="3038021" w="6695363">
                <a:moveTo>
                  <a:pt x="0" y="0"/>
                </a:moveTo>
                <a:lnTo>
                  <a:pt x="6695363" y="0"/>
                </a:lnTo>
                <a:lnTo>
                  <a:pt x="6695363" y="3038020"/>
                </a:lnTo>
                <a:lnTo>
                  <a:pt x="0" y="3038020"/>
                </a:lnTo>
                <a:lnTo>
                  <a:pt x="0" y="0"/>
                </a:lnTo>
                <a:close/>
              </a:path>
            </a:pathLst>
          </a:custGeom>
          <a:blipFill>
            <a:blip r:embed="rId2">
              <a:alphaModFix amt="18000"/>
            </a:blip>
            <a:stretch>
              <a:fillRect l="0" t="0" r="0" b="0"/>
            </a:stretch>
          </a:blipFill>
        </p:spPr>
      </p:sp>
      <p:sp>
        <p:nvSpPr>
          <p:cNvPr name="Freeform 3" id="3"/>
          <p:cNvSpPr/>
          <p:nvPr/>
        </p:nvSpPr>
        <p:spPr>
          <a:xfrm flipH="false" flipV="false" rot="0">
            <a:off x="14978451" y="29265"/>
            <a:ext cx="3309549" cy="2183620"/>
          </a:xfrm>
          <a:custGeom>
            <a:avLst/>
            <a:gdLst/>
            <a:ahLst/>
            <a:cxnLst/>
            <a:rect r="r" b="b" t="t" l="l"/>
            <a:pathLst>
              <a:path h="2183620" w="3309549">
                <a:moveTo>
                  <a:pt x="0" y="0"/>
                </a:moveTo>
                <a:lnTo>
                  <a:pt x="3309549" y="0"/>
                </a:lnTo>
                <a:lnTo>
                  <a:pt x="3309549" y="2183620"/>
                </a:lnTo>
                <a:lnTo>
                  <a:pt x="0" y="2183620"/>
                </a:lnTo>
                <a:lnTo>
                  <a:pt x="0" y="0"/>
                </a:lnTo>
                <a:close/>
              </a:path>
            </a:pathLst>
          </a:custGeom>
          <a:blipFill>
            <a:blip r:embed="rId3"/>
            <a:stretch>
              <a:fillRect l="0" t="0" r="0" b="0"/>
            </a:stretch>
          </a:blipFill>
        </p:spPr>
      </p:sp>
      <p:sp>
        <p:nvSpPr>
          <p:cNvPr name="TextBox 4" id="4"/>
          <p:cNvSpPr txBox="true"/>
          <p:nvPr/>
        </p:nvSpPr>
        <p:spPr>
          <a:xfrm rot="0">
            <a:off x="5145178" y="4707609"/>
            <a:ext cx="7944962" cy="1459230"/>
          </a:xfrm>
          <a:prstGeom prst="rect">
            <a:avLst/>
          </a:prstGeom>
        </p:spPr>
        <p:txBody>
          <a:bodyPr anchor="t" rtlCol="false" tIns="0" lIns="0" bIns="0" rIns="0">
            <a:spAutoFit/>
          </a:bodyPr>
          <a:lstStyle/>
          <a:p>
            <a:pPr algn="ctr">
              <a:lnSpc>
                <a:spcPts val="10560"/>
              </a:lnSpc>
            </a:pPr>
            <a:r>
              <a:rPr lang="en-US" b="true" sz="12000" spc="-540">
                <a:solidFill>
                  <a:srgbClr val="EFEFEF">
                    <a:alpha val="82745"/>
                  </a:srgbClr>
                </a:solidFill>
                <a:latin typeface="Open Sauce Medium"/>
                <a:ea typeface="Open Sauce Medium"/>
                <a:cs typeface="Open Sauce Medium"/>
                <a:sym typeface="Open Sauce Medium"/>
              </a:rPr>
              <a:t>H</a:t>
            </a:r>
            <a:r>
              <a:rPr lang="en-US" b="true" sz="12000" spc="-540">
                <a:solidFill>
                  <a:srgbClr val="EFEFEF">
                    <a:alpha val="82745"/>
                  </a:srgbClr>
                </a:solidFill>
                <a:latin typeface="Open Sauce Medium"/>
                <a:ea typeface="Open Sauce Medium"/>
                <a:cs typeface="Open Sauce Medium"/>
                <a:sym typeface="Open Sauce Medium"/>
              </a:rPr>
              <a:t>INDUI</a:t>
            </a:r>
            <a:r>
              <a:rPr lang="en-US" b="true" sz="12000" spc="-540">
                <a:solidFill>
                  <a:srgbClr val="EFEFEF">
                    <a:alpha val="82745"/>
                  </a:srgbClr>
                </a:solidFill>
                <a:latin typeface="Open Sauce Medium"/>
                <a:ea typeface="Open Sauce Medium"/>
                <a:cs typeface="Open Sauce Medium"/>
                <a:sym typeface="Open Sauce Medium"/>
              </a:rPr>
              <a:t>SM</a:t>
            </a:r>
          </a:p>
        </p:txBody>
      </p:sp>
      <p:sp>
        <p:nvSpPr>
          <p:cNvPr name="TextBox 5" id="5"/>
          <p:cNvSpPr txBox="true"/>
          <p:nvPr/>
        </p:nvSpPr>
        <p:spPr>
          <a:xfrm rot="0">
            <a:off x="1028700" y="1354763"/>
            <a:ext cx="7531221" cy="1036320"/>
          </a:xfrm>
          <a:prstGeom prst="rect">
            <a:avLst/>
          </a:prstGeom>
        </p:spPr>
        <p:txBody>
          <a:bodyPr anchor="t" rtlCol="false" tIns="0" lIns="0" bIns="0" rIns="0">
            <a:spAutoFit/>
          </a:bodyPr>
          <a:lstStyle/>
          <a:p>
            <a:pPr algn="ctr">
              <a:lnSpc>
                <a:spcPts val="2640"/>
              </a:lnSpc>
            </a:pPr>
            <a:r>
              <a:rPr lang="en-US" sz="3000" spc="-135">
                <a:solidFill>
                  <a:srgbClr val="EFEFEF"/>
                </a:solidFill>
                <a:latin typeface="Open Sauce"/>
                <a:ea typeface="Open Sauce"/>
                <a:cs typeface="Open Sauce"/>
                <a:sym typeface="Open Sauce"/>
              </a:rPr>
              <a:t>“ॐ शान्तिः शान्तिः शान्तिः।”?</a:t>
            </a:r>
          </a:p>
          <a:p>
            <a:pPr algn="ctr">
              <a:lnSpc>
                <a:spcPts val="2640"/>
              </a:lnSpc>
            </a:pPr>
            <a:r>
              <a:rPr lang="en-US" sz="3000" spc="-135">
                <a:solidFill>
                  <a:srgbClr val="EFEFEF"/>
                </a:solidFill>
                <a:latin typeface="Open Sauce"/>
                <a:ea typeface="Open Sauce"/>
                <a:cs typeface="Open Sauce"/>
                <a:sym typeface="Open Sauce"/>
              </a:rPr>
              <a:t>(Om, peace, peace, peace.)</a:t>
            </a:r>
          </a:p>
          <a:p>
            <a:pPr algn="ctr">
              <a:lnSpc>
                <a:spcPts val="2640"/>
              </a:lnSpc>
            </a:pPr>
          </a:p>
        </p:txBody>
      </p:sp>
      <p:sp>
        <p:nvSpPr>
          <p:cNvPr name="TextBox 6" id="6"/>
          <p:cNvSpPr txBox="true"/>
          <p:nvPr/>
        </p:nvSpPr>
        <p:spPr>
          <a:xfrm rot="0">
            <a:off x="9010761" y="1176565"/>
            <a:ext cx="7531221" cy="1036320"/>
          </a:xfrm>
          <a:prstGeom prst="rect">
            <a:avLst/>
          </a:prstGeom>
        </p:spPr>
        <p:txBody>
          <a:bodyPr anchor="t" rtlCol="false" tIns="0" lIns="0" bIns="0" rIns="0">
            <a:spAutoFit/>
          </a:bodyPr>
          <a:lstStyle/>
          <a:p>
            <a:pPr algn="ctr">
              <a:lnSpc>
                <a:spcPts val="2640"/>
              </a:lnSpc>
            </a:pPr>
            <a:r>
              <a:rPr lang="en-US" sz="3000" spc="-135">
                <a:solidFill>
                  <a:srgbClr val="EFEFEF"/>
                </a:solidFill>
                <a:latin typeface="Open Sauce"/>
                <a:ea typeface="Open Sauce"/>
                <a:cs typeface="Open Sauce"/>
                <a:sym typeface="Open Sauce"/>
              </a:rPr>
              <a:t>“विद्या ददाति विनयम्।”?</a:t>
            </a:r>
          </a:p>
          <a:p>
            <a:pPr algn="ctr">
              <a:lnSpc>
                <a:spcPts val="2640"/>
              </a:lnSpc>
            </a:pPr>
            <a:r>
              <a:rPr lang="en-US" sz="3000" spc="-135">
                <a:solidFill>
                  <a:srgbClr val="EFEFEF"/>
                </a:solidFill>
                <a:latin typeface="Open Sauce"/>
                <a:ea typeface="Open Sauce"/>
                <a:cs typeface="Open Sauce"/>
                <a:sym typeface="Open Sauce"/>
              </a:rPr>
              <a:t>(Knowledge gives humility.)</a:t>
            </a:r>
          </a:p>
          <a:p>
            <a:pPr algn="ctr">
              <a:lnSpc>
                <a:spcPts val="2640"/>
              </a:lnSpc>
            </a:pPr>
          </a:p>
        </p:txBody>
      </p:sp>
      <p:sp>
        <p:nvSpPr>
          <p:cNvPr name="TextBox 7" id="7"/>
          <p:cNvSpPr txBox="true"/>
          <p:nvPr/>
        </p:nvSpPr>
        <p:spPr>
          <a:xfrm rot="0">
            <a:off x="8910788" y="2861156"/>
            <a:ext cx="8657091" cy="1369695"/>
          </a:xfrm>
          <a:prstGeom prst="rect">
            <a:avLst/>
          </a:prstGeom>
        </p:spPr>
        <p:txBody>
          <a:bodyPr anchor="t" rtlCol="false" tIns="0" lIns="0" bIns="0" rIns="0">
            <a:spAutoFit/>
          </a:bodyPr>
          <a:lstStyle/>
          <a:p>
            <a:pPr algn="ctr">
              <a:lnSpc>
                <a:spcPts val="2640"/>
              </a:lnSpc>
            </a:pPr>
            <a:r>
              <a:rPr lang="en-US" sz="3000" spc="-135">
                <a:solidFill>
                  <a:srgbClr val="EFEFEF"/>
                </a:solidFill>
                <a:latin typeface="Open Sauce"/>
                <a:ea typeface="Open Sauce"/>
                <a:cs typeface="Open Sauce"/>
                <a:sym typeface="Open Sauce"/>
              </a:rPr>
              <a:t>“कर्मण्येवाधिकारस्ते मा फलेषु कदाचन।”?</a:t>
            </a:r>
          </a:p>
          <a:p>
            <a:pPr algn="ctr">
              <a:lnSpc>
                <a:spcPts val="2640"/>
              </a:lnSpc>
            </a:pPr>
            <a:r>
              <a:rPr lang="en-US" sz="3000" spc="-135">
                <a:solidFill>
                  <a:srgbClr val="EFEFEF"/>
                </a:solidFill>
                <a:latin typeface="Open Sauce"/>
                <a:ea typeface="Open Sauce"/>
                <a:cs typeface="Open Sauce"/>
                <a:sym typeface="Open Sauce"/>
              </a:rPr>
              <a:t>(You have the right to perform your duty, but not to the fruits of your actions.) — Bhagavad Gita</a:t>
            </a:r>
          </a:p>
          <a:p>
            <a:pPr algn="ctr">
              <a:lnSpc>
                <a:spcPts val="2640"/>
              </a:lnSpc>
            </a:pPr>
          </a:p>
        </p:txBody>
      </p:sp>
      <p:sp>
        <p:nvSpPr>
          <p:cNvPr name="TextBox 8" id="8"/>
          <p:cNvSpPr txBox="true"/>
          <p:nvPr/>
        </p:nvSpPr>
        <p:spPr>
          <a:xfrm rot="0">
            <a:off x="1379568" y="6476613"/>
            <a:ext cx="7531221" cy="1036320"/>
          </a:xfrm>
          <a:prstGeom prst="rect">
            <a:avLst/>
          </a:prstGeom>
        </p:spPr>
        <p:txBody>
          <a:bodyPr anchor="t" rtlCol="false" tIns="0" lIns="0" bIns="0" rIns="0">
            <a:spAutoFit/>
          </a:bodyPr>
          <a:lstStyle/>
          <a:p>
            <a:pPr algn="ctr">
              <a:lnSpc>
                <a:spcPts val="2640"/>
              </a:lnSpc>
            </a:pPr>
            <a:r>
              <a:rPr lang="en-US" sz="3000" spc="-135">
                <a:solidFill>
                  <a:srgbClr val="EFEFEF"/>
                </a:solidFill>
                <a:latin typeface="Open Sauce"/>
                <a:ea typeface="Open Sauce"/>
                <a:cs typeface="Open Sauce"/>
                <a:sym typeface="Open Sauce"/>
              </a:rPr>
              <a:t>“योगः कर्मसु कौशलम्।”?</a:t>
            </a:r>
          </a:p>
          <a:p>
            <a:pPr algn="ctr">
              <a:lnSpc>
                <a:spcPts val="2640"/>
              </a:lnSpc>
            </a:pPr>
            <a:r>
              <a:rPr lang="en-US" sz="3000" spc="-135">
                <a:solidFill>
                  <a:srgbClr val="EFEFEF"/>
                </a:solidFill>
                <a:latin typeface="Open Sauce"/>
                <a:ea typeface="Open Sauce"/>
                <a:cs typeface="Open Sauce"/>
                <a:sym typeface="Open Sauce"/>
              </a:rPr>
              <a:t>(Excellence in action is yoga.)</a:t>
            </a:r>
          </a:p>
          <a:p>
            <a:pPr algn="ctr">
              <a:lnSpc>
                <a:spcPts val="2640"/>
              </a:lnSpc>
            </a:pPr>
          </a:p>
        </p:txBody>
      </p:sp>
      <p:sp>
        <p:nvSpPr>
          <p:cNvPr name="TextBox 9" id="9"/>
          <p:cNvSpPr txBox="true"/>
          <p:nvPr/>
        </p:nvSpPr>
        <p:spPr>
          <a:xfrm rot="0">
            <a:off x="10299136" y="6472400"/>
            <a:ext cx="7531221" cy="1036320"/>
          </a:xfrm>
          <a:prstGeom prst="rect">
            <a:avLst/>
          </a:prstGeom>
        </p:spPr>
        <p:txBody>
          <a:bodyPr anchor="t" rtlCol="false" tIns="0" lIns="0" bIns="0" rIns="0">
            <a:spAutoFit/>
          </a:bodyPr>
          <a:lstStyle/>
          <a:p>
            <a:pPr algn="ctr">
              <a:lnSpc>
                <a:spcPts val="2640"/>
              </a:lnSpc>
            </a:pPr>
            <a:r>
              <a:rPr lang="en-US" sz="3000" spc="-135">
                <a:solidFill>
                  <a:srgbClr val="EFEFEF"/>
                </a:solidFill>
                <a:latin typeface="Open Sauce"/>
                <a:ea typeface="Open Sauce"/>
                <a:cs typeface="Open Sauce"/>
                <a:sym typeface="Open Sauce"/>
              </a:rPr>
              <a:t>“ॐ असतो मा सद्गमय।”?</a:t>
            </a:r>
          </a:p>
          <a:p>
            <a:pPr algn="ctr">
              <a:lnSpc>
                <a:spcPts val="2640"/>
              </a:lnSpc>
            </a:pPr>
            <a:r>
              <a:rPr lang="en-US" sz="3000" spc="-135">
                <a:solidFill>
                  <a:srgbClr val="EFEFEF"/>
                </a:solidFill>
                <a:latin typeface="Open Sauce"/>
                <a:ea typeface="Open Sauce"/>
                <a:cs typeface="Open Sauce"/>
                <a:sym typeface="Open Sauce"/>
              </a:rPr>
              <a:t>(Lead me from falsehood to truth.)</a:t>
            </a:r>
          </a:p>
          <a:p>
            <a:pPr algn="ctr">
              <a:lnSpc>
                <a:spcPts val="2640"/>
              </a:lnSpc>
            </a:pPr>
          </a:p>
        </p:txBody>
      </p:sp>
      <p:sp>
        <p:nvSpPr>
          <p:cNvPr name="TextBox 10" id="10"/>
          <p:cNvSpPr txBox="true"/>
          <p:nvPr/>
        </p:nvSpPr>
        <p:spPr>
          <a:xfrm rot="0">
            <a:off x="366427" y="8221980"/>
            <a:ext cx="7531221" cy="1036320"/>
          </a:xfrm>
          <a:prstGeom prst="rect">
            <a:avLst/>
          </a:prstGeom>
        </p:spPr>
        <p:txBody>
          <a:bodyPr anchor="t" rtlCol="false" tIns="0" lIns="0" bIns="0" rIns="0">
            <a:spAutoFit/>
          </a:bodyPr>
          <a:lstStyle/>
          <a:p>
            <a:pPr algn="ctr">
              <a:lnSpc>
                <a:spcPts val="2640"/>
              </a:lnSpc>
            </a:pPr>
            <a:r>
              <a:rPr lang="en-US" sz="3000" spc="-135">
                <a:solidFill>
                  <a:srgbClr val="EFEFEF"/>
                </a:solidFill>
                <a:latin typeface="Open Sauce"/>
                <a:ea typeface="Open Sauce"/>
                <a:cs typeface="Open Sauce"/>
                <a:sym typeface="Open Sauce"/>
              </a:rPr>
              <a:t>“तमसो मा ज्योतिर्गमय।”</a:t>
            </a:r>
          </a:p>
          <a:p>
            <a:pPr algn="ctr">
              <a:lnSpc>
                <a:spcPts val="2640"/>
              </a:lnSpc>
            </a:pPr>
            <a:r>
              <a:rPr lang="en-US" sz="3000" spc="-135">
                <a:solidFill>
                  <a:srgbClr val="EFEFEF"/>
                </a:solidFill>
                <a:latin typeface="Open Sauce"/>
                <a:ea typeface="Open Sauce"/>
                <a:cs typeface="Open Sauce"/>
                <a:sym typeface="Open Sauce"/>
              </a:rPr>
              <a:t>(Lead me from darkness to light.)</a:t>
            </a:r>
          </a:p>
          <a:p>
            <a:pPr algn="ctr">
              <a:lnSpc>
                <a:spcPts val="2640"/>
              </a:lnSpc>
            </a:pPr>
          </a:p>
        </p:txBody>
      </p:sp>
      <p:sp>
        <p:nvSpPr>
          <p:cNvPr name="TextBox 11" id="11"/>
          <p:cNvSpPr txBox="true"/>
          <p:nvPr/>
        </p:nvSpPr>
        <p:spPr>
          <a:xfrm rot="0">
            <a:off x="9144000" y="8049918"/>
            <a:ext cx="7531221" cy="1369695"/>
          </a:xfrm>
          <a:prstGeom prst="rect">
            <a:avLst/>
          </a:prstGeom>
        </p:spPr>
        <p:txBody>
          <a:bodyPr anchor="t" rtlCol="false" tIns="0" lIns="0" bIns="0" rIns="0">
            <a:spAutoFit/>
          </a:bodyPr>
          <a:lstStyle/>
          <a:p>
            <a:pPr algn="ctr">
              <a:lnSpc>
                <a:spcPts val="2640"/>
              </a:lnSpc>
            </a:pPr>
            <a:r>
              <a:rPr lang="en-US" sz="3000" spc="-135">
                <a:solidFill>
                  <a:srgbClr val="EFEFEF"/>
                </a:solidFill>
                <a:latin typeface="Open Sauce"/>
                <a:ea typeface="Open Sauce"/>
                <a:cs typeface="Open Sauce"/>
                <a:sym typeface="Open Sauce"/>
              </a:rPr>
              <a:t>“मन एव मनुष्याणां कारणं बन्धमोक्षयोः।”?</a:t>
            </a:r>
          </a:p>
          <a:p>
            <a:pPr algn="ctr">
              <a:lnSpc>
                <a:spcPts val="2640"/>
              </a:lnSpc>
            </a:pPr>
            <a:r>
              <a:rPr lang="en-US" sz="3000" spc="-135">
                <a:solidFill>
                  <a:srgbClr val="EFEFEF"/>
                </a:solidFill>
                <a:latin typeface="Open Sauce"/>
                <a:ea typeface="Open Sauce"/>
                <a:cs typeface="Open Sauce"/>
                <a:sym typeface="Open Sauce"/>
              </a:rPr>
              <a:t>(The mind is the cause of bondage and liberation.)</a:t>
            </a:r>
          </a:p>
          <a:p>
            <a:pPr algn="ctr">
              <a:lnSpc>
                <a:spcPts val="2640"/>
              </a:lnSpc>
            </a:pPr>
          </a:p>
        </p:txBody>
      </p:sp>
      <p:sp>
        <p:nvSpPr>
          <p:cNvPr name="TextBox 12" id="12"/>
          <p:cNvSpPr txBox="true"/>
          <p:nvPr/>
        </p:nvSpPr>
        <p:spPr>
          <a:xfrm rot="0">
            <a:off x="0" y="3194531"/>
            <a:ext cx="7531221" cy="1036320"/>
          </a:xfrm>
          <a:prstGeom prst="rect">
            <a:avLst/>
          </a:prstGeom>
        </p:spPr>
        <p:txBody>
          <a:bodyPr anchor="t" rtlCol="false" tIns="0" lIns="0" bIns="0" rIns="0">
            <a:spAutoFit/>
          </a:bodyPr>
          <a:lstStyle/>
          <a:p>
            <a:pPr algn="ctr">
              <a:lnSpc>
                <a:spcPts val="2640"/>
              </a:lnSpc>
            </a:pPr>
            <a:r>
              <a:rPr lang="en-US" sz="3000" spc="-135">
                <a:solidFill>
                  <a:srgbClr val="EFEFEF"/>
                </a:solidFill>
                <a:latin typeface="Open Sauce"/>
                <a:ea typeface="Open Sauce"/>
                <a:cs typeface="Open Sauce"/>
                <a:sym typeface="Open Sauce"/>
              </a:rPr>
              <a:t>“श्रद्धावान् लभते ज्ञानम्।”?</a:t>
            </a:r>
          </a:p>
          <a:p>
            <a:pPr algn="ctr">
              <a:lnSpc>
                <a:spcPts val="2640"/>
              </a:lnSpc>
            </a:pPr>
            <a:r>
              <a:rPr lang="en-US" sz="3000" spc="-135">
                <a:solidFill>
                  <a:srgbClr val="EFEFEF"/>
                </a:solidFill>
                <a:latin typeface="Open Sauce"/>
                <a:ea typeface="Open Sauce"/>
                <a:cs typeface="Open Sauce"/>
                <a:sym typeface="Open Sauce"/>
              </a:rPr>
              <a:t>(The faithful attain knowledge.)</a:t>
            </a:r>
          </a:p>
          <a:p>
            <a:pPr algn="ctr">
              <a:lnSpc>
                <a:spcPts val="2640"/>
              </a:lnSpc>
            </a:pPr>
          </a:p>
        </p:txBody>
      </p:sp>
    </p:spTree>
  </p:cSld>
  <p:clrMapOvr>
    <a:masterClrMapping/>
  </p:clrMapOvr>
</p:sld>
</file>

<file path=ppt/slides/slide2.xml><?xml version="1.0" encoding="utf-8"?>
<p:sld xmlns:p="http://schemas.openxmlformats.org/presentationml/2006/main" xmlns:a="http://schemas.openxmlformats.org/drawingml/2006/main" xmlns:r="http://schemas.openxmlformats.org/officeDocument/2006/relationships">
  <p:cSld>
    <p:bg>
      <p:bgPr>
        <a:solidFill>
          <a:srgbClr val="EFEFEF"/>
        </a:solidFill>
      </p:bgPr>
    </p:bg>
    <p:spTree>
      <p:nvGrpSpPr>
        <p:cNvPr id="1" name=""/>
        <p:cNvGrpSpPr/>
        <p:nvPr/>
      </p:nvGrpSpPr>
      <p:grpSpPr>
        <a:xfrm>
          <a:off x="0" y="0"/>
          <a:ext cx="0" cy="0"/>
          <a:chOff x="0" y="0"/>
          <a:chExt cx="0" cy="0"/>
        </a:xfrm>
      </p:grpSpPr>
      <p:grpSp>
        <p:nvGrpSpPr>
          <p:cNvPr name="Group 2" id="2"/>
          <p:cNvGrpSpPr/>
          <p:nvPr/>
        </p:nvGrpSpPr>
        <p:grpSpPr>
          <a:xfrm rot="-10800000">
            <a:off x="-193450" y="-318232"/>
            <a:ext cx="18674901" cy="7378284"/>
            <a:chOff x="0" y="0"/>
            <a:chExt cx="24899868" cy="9837711"/>
          </a:xfrm>
        </p:grpSpPr>
        <p:grpSp>
          <p:nvGrpSpPr>
            <p:cNvPr name="Group 3" id="3"/>
            <p:cNvGrpSpPr/>
            <p:nvPr/>
          </p:nvGrpSpPr>
          <p:grpSpPr>
            <a:xfrm rot="0">
              <a:off x="0" y="4427815"/>
              <a:ext cx="3558057" cy="5409897"/>
              <a:chOff x="0" y="0"/>
              <a:chExt cx="812800" cy="1235833"/>
            </a:xfrm>
          </p:grpSpPr>
          <p:sp>
            <p:nvSpPr>
              <p:cNvPr name="Freeform 4" id="4"/>
              <p:cNvSpPr/>
              <p:nvPr/>
            </p:nvSpPr>
            <p:spPr>
              <a:xfrm flipH="false" flipV="false" rot="0">
                <a:off x="0" y="0"/>
                <a:ext cx="812800" cy="1235833"/>
              </a:xfrm>
              <a:custGeom>
                <a:avLst/>
                <a:gdLst/>
                <a:ahLst/>
                <a:cxnLst/>
                <a:rect r="r" b="b" t="t" l="l"/>
                <a:pathLst>
                  <a:path h="1235833" w="812800">
                    <a:moveTo>
                      <a:pt x="0" y="0"/>
                    </a:moveTo>
                    <a:lnTo>
                      <a:pt x="812800" y="0"/>
                    </a:lnTo>
                    <a:lnTo>
                      <a:pt x="812800" y="1235833"/>
                    </a:lnTo>
                    <a:lnTo>
                      <a:pt x="0" y="1235833"/>
                    </a:lnTo>
                    <a:close/>
                  </a:path>
                </a:pathLst>
              </a:custGeom>
              <a:gradFill rotWithShape="true">
                <a:gsLst>
                  <a:gs pos="0">
                    <a:srgbClr val="905BF4">
                      <a:alpha val="0"/>
                    </a:srgbClr>
                  </a:gs>
                  <a:gs pos="50000">
                    <a:srgbClr val="905BF4">
                      <a:alpha val="9310"/>
                    </a:srgbClr>
                  </a:gs>
                  <a:gs pos="100000">
                    <a:srgbClr val="905BF4">
                      <a:alpha val="24500"/>
                    </a:srgbClr>
                  </a:gs>
                </a:gsLst>
                <a:lin ang="5400000"/>
              </a:gradFill>
            </p:spPr>
          </p:sp>
          <p:sp>
            <p:nvSpPr>
              <p:cNvPr name="TextBox 5" id="5"/>
              <p:cNvSpPr txBox="true"/>
              <p:nvPr/>
            </p:nvSpPr>
            <p:spPr>
              <a:xfrm>
                <a:off x="0" y="0"/>
                <a:ext cx="812800" cy="1235833"/>
              </a:xfrm>
              <a:prstGeom prst="rect">
                <a:avLst/>
              </a:prstGeom>
            </p:spPr>
            <p:txBody>
              <a:bodyPr anchor="ctr" rtlCol="false" tIns="50800" lIns="50800" bIns="50800" rIns="50800"/>
              <a:lstStyle/>
              <a:p>
                <a:pPr algn="ctr" marL="0" indent="0" lvl="0">
                  <a:lnSpc>
                    <a:spcPts val="2686"/>
                  </a:lnSpc>
                  <a:spcBef>
                    <a:spcPct val="0"/>
                  </a:spcBef>
                </a:pPr>
              </a:p>
            </p:txBody>
          </p:sp>
        </p:grpSp>
        <p:grpSp>
          <p:nvGrpSpPr>
            <p:cNvPr name="Group 6" id="6"/>
            <p:cNvGrpSpPr/>
            <p:nvPr/>
          </p:nvGrpSpPr>
          <p:grpSpPr>
            <a:xfrm rot="0">
              <a:off x="21341811" y="4427815"/>
              <a:ext cx="3558057" cy="5409897"/>
              <a:chOff x="0" y="0"/>
              <a:chExt cx="812800" cy="1235833"/>
            </a:xfrm>
          </p:grpSpPr>
          <p:sp>
            <p:nvSpPr>
              <p:cNvPr name="Freeform 7" id="7"/>
              <p:cNvSpPr/>
              <p:nvPr/>
            </p:nvSpPr>
            <p:spPr>
              <a:xfrm flipH="false" flipV="false" rot="0">
                <a:off x="0" y="0"/>
                <a:ext cx="812800" cy="1235833"/>
              </a:xfrm>
              <a:custGeom>
                <a:avLst/>
                <a:gdLst/>
                <a:ahLst/>
                <a:cxnLst/>
                <a:rect r="r" b="b" t="t" l="l"/>
                <a:pathLst>
                  <a:path h="1235833" w="812800">
                    <a:moveTo>
                      <a:pt x="0" y="0"/>
                    </a:moveTo>
                    <a:lnTo>
                      <a:pt x="812800" y="0"/>
                    </a:lnTo>
                    <a:lnTo>
                      <a:pt x="812800" y="1235833"/>
                    </a:lnTo>
                    <a:lnTo>
                      <a:pt x="0" y="1235833"/>
                    </a:lnTo>
                    <a:close/>
                  </a:path>
                </a:pathLst>
              </a:custGeom>
              <a:gradFill rotWithShape="true">
                <a:gsLst>
                  <a:gs pos="0">
                    <a:srgbClr val="905BF4">
                      <a:alpha val="0"/>
                    </a:srgbClr>
                  </a:gs>
                  <a:gs pos="50000">
                    <a:srgbClr val="905BF4">
                      <a:alpha val="9310"/>
                    </a:srgbClr>
                  </a:gs>
                  <a:gs pos="100000">
                    <a:srgbClr val="905BF4">
                      <a:alpha val="24500"/>
                    </a:srgbClr>
                  </a:gs>
                </a:gsLst>
                <a:lin ang="5400000"/>
              </a:gradFill>
            </p:spPr>
          </p:sp>
          <p:sp>
            <p:nvSpPr>
              <p:cNvPr name="TextBox 8" id="8"/>
              <p:cNvSpPr txBox="true"/>
              <p:nvPr/>
            </p:nvSpPr>
            <p:spPr>
              <a:xfrm>
                <a:off x="0" y="0"/>
                <a:ext cx="812800" cy="1235833"/>
              </a:xfrm>
              <a:prstGeom prst="rect">
                <a:avLst/>
              </a:prstGeom>
            </p:spPr>
            <p:txBody>
              <a:bodyPr anchor="ctr" rtlCol="false" tIns="50800" lIns="50800" bIns="50800" rIns="50800"/>
              <a:lstStyle/>
              <a:p>
                <a:pPr algn="ctr" marL="0" indent="0" lvl="0">
                  <a:lnSpc>
                    <a:spcPts val="2686"/>
                  </a:lnSpc>
                  <a:spcBef>
                    <a:spcPct val="0"/>
                  </a:spcBef>
                </a:pPr>
              </a:p>
            </p:txBody>
          </p:sp>
        </p:grpSp>
        <p:grpSp>
          <p:nvGrpSpPr>
            <p:cNvPr name="Group 9" id="9"/>
            <p:cNvGrpSpPr/>
            <p:nvPr/>
          </p:nvGrpSpPr>
          <p:grpSpPr>
            <a:xfrm rot="0">
              <a:off x="3558057" y="3198827"/>
              <a:ext cx="3558057" cy="6638885"/>
              <a:chOff x="0" y="0"/>
              <a:chExt cx="812800" cy="1516582"/>
            </a:xfrm>
          </p:grpSpPr>
          <p:sp>
            <p:nvSpPr>
              <p:cNvPr name="Freeform 10" id="10"/>
              <p:cNvSpPr/>
              <p:nvPr/>
            </p:nvSpPr>
            <p:spPr>
              <a:xfrm flipH="false" flipV="false" rot="0">
                <a:off x="0" y="0"/>
                <a:ext cx="812800" cy="1516582"/>
              </a:xfrm>
              <a:custGeom>
                <a:avLst/>
                <a:gdLst/>
                <a:ahLst/>
                <a:cxnLst/>
                <a:rect r="r" b="b" t="t" l="l"/>
                <a:pathLst>
                  <a:path h="1516582" w="812800">
                    <a:moveTo>
                      <a:pt x="0" y="0"/>
                    </a:moveTo>
                    <a:lnTo>
                      <a:pt x="812800" y="0"/>
                    </a:lnTo>
                    <a:lnTo>
                      <a:pt x="812800" y="1516582"/>
                    </a:lnTo>
                    <a:lnTo>
                      <a:pt x="0" y="1516582"/>
                    </a:lnTo>
                    <a:close/>
                  </a:path>
                </a:pathLst>
              </a:custGeom>
              <a:gradFill rotWithShape="true">
                <a:gsLst>
                  <a:gs pos="0">
                    <a:srgbClr val="905BF4">
                      <a:alpha val="0"/>
                    </a:srgbClr>
                  </a:gs>
                  <a:gs pos="50000">
                    <a:srgbClr val="905BF4">
                      <a:alpha val="9310"/>
                    </a:srgbClr>
                  </a:gs>
                  <a:gs pos="100000">
                    <a:srgbClr val="905BF4">
                      <a:alpha val="24500"/>
                    </a:srgbClr>
                  </a:gs>
                </a:gsLst>
                <a:lin ang="5400000"/>
              </a:gradFill>
            </p:spPr>
          </p:sp>
          <p:sp>
            <p:nvSpPr>
              <p:cNvPr name="TextBox 11" id="11"/>
              <p:cNvSpPr txBox="true"/>
              <p:nvPr/>
            </p:nvSpPr>
            <p:spPr>
              <a:xfrm>
                <a:off x="0" y="0"/>
                <a:ext cx="812800" cy="1516582"/>
              </a:xfrm>
              <a:prstGeom prst="rect">
                <a:avLst/>
              </a:prstGeom>
            </p:spPr>
            <p:txBody>
              <a:bodyPr anchor="ctr" rtlCol="false" tIns="50800" lIns="50800" bIns="50800" rIns="50800"/>
              <a:lstStyle/>
              <a:p>
                <a:pPr algn="ctr" marL="0" indent="0" lvl="0">
                  <a:lnSpc>
                    <a:spcPts val="2686"/>
                  </a:lnSpc>
                  <a:spcBef>
                    <a:spcPct val="0"/>
                  </a:spcBef>
                </a:pPr>
              </a:p>
            </p:txBody>
          </p:sp>
        </p:grpSp>
        <p:grpSp>
          <p:nvGrpSpPr>
            <p:cNvPr name="Group 12" id="12"/>
            <p:cNvGrpSpPr/>
            <p:nvPr/>
          </p:nvGrpSpPr>
          <p:grpSpPr>
            <a:xfrm rot="0">
              <a:off x="17783754" y="3198827"/>
              <a:ext cx="3558057" cy="6638885"/>
              <a:chOff x="0" y="0"/>
              <a:chExt cx="812800" cy="1516582"/>
            </a:xfrm>
          </p:grpSpPr>
          <p:sp>
            <p:nvSpPr>
              <p:cNvPr name="Freeform 13" id="13"/>
              <p:cNvSpPr/>
              <p:nvPr/>
            </p:nvSpPr>
            <p:spPr>
              <a:xfrm flipH="false" flipV="false" rot="0">
                <a:off x="0" y="0"/>
                <a:ext cx="812800" cy="1516582"/>
              </a:xfrm>
              <a:custGeom>
                <a:avLst/>
                <a:gdLst/>
                <a:ahLst/>
                <a:cxnLst/>
                <a:rect r="r" b="b" t="t" l="l"/>
                <a:pathLst>
                  <a:path h="1516582" w="812800">
                    <a:moveTo>
                      <a:pt x="0" y="0"/>
                    </a:moveTo>
                    <a:lnTo>
                      <a:pt x="812800" y="0"/>
                    </a:lnTo>
                    <a:lnTo>
                      <a:pt x="812800" y="1516582"/>
                    </a:lnTo>
                    <a:lnTo>
                      <a:pt x="0" y="1516582"/>
                    </a:lnTo>
                    <a:close/>
                  </a:path>
                </a:pathLst>
              </a:custGeom>
              <a:gradFill rotWithShape="true">
                <a:gsLst>
                  <a:gs pos="0">
                    <a:srgbClr val="905BF4">
                      <a:alpha val="0"/>
                    </a:srgbClr>
                  </a:gs>
                  <a:gs pos="50000">
                    <a:srgbClr val="905BF4">
                      <a:alpha val="9310"/>
                    </a:srgbClr>
                  </a:gs>
                  <a:gs pos="100000">
                    <a:srgbClr val="905BF4">
                      <a:alpha val="24500"/>
                    </a:srgbClr>
                  </a:gs>
                </a:gsLst>
                <a:lin ang="5400000"/>
              </a:gradFill>
            </p:spPr>
          </p:sp>
          <p:sp>
            <p:nvSpPr>
              <p:cNvPr name="TextBox 14" id="14"/>
              <p:cNvSpPr txBox="true"/>
              <p:nvPr/>
            </p:nvSpPr>
            <p:spPr>
              <a:xfrm>
                <a:off x="0" y="0"/>
                <a:ext cx="812800" cy="1516582"/>
              </a:xfrm>
              <a:prstGeom prst="rect">
                <a:avLst/>
              </a:prstGeom>
            </p:spPr>
            <p:txBody>
              <a:bodyPr anchor="ctr" rtlCol="false" tIns="50800" lIns="50800" bIns="50800" rIns="50800"/>
              <a:lstStyle/>
              <a:p>
                <a:pPr algn="ctr" marL="0" indent="0" lvl="0">
                  <a:lnSpc>
                    <a:spcPts val="2686"/>
                  </a:lnSpc>
                  <a:spcBef>
                    <a:spcPct val="0"/>
                  </a:spcBef>
                </a:pPr>
              </a:p>
            </p:txBody>
          </p:sp>
        </p:grpSp>
        <p:grpSp>
          <p:nvGrpSpPr>
            <p:cNvPr name="Group 15" id="15"/>
            <p:cNvGrpSpPr/>
            <p:nvPr/>
          </p:nvGrpSpPr>
          <p:grpSpPr>
            <a:xfrm rot="0">
              <a:off x="7116114" y="1874177"/>
              <a:ext cx="3558057" cy="7963534"/>
              <a:chOff x="0" y="0"/>
              <a:chExt cx="812800" cy="1819184"/>
            </a:xfrm>
          </p:grpSpPr>
          <p:sp>
            <p:nvSpPr>
              <p:cNvPr name="Freeform 16" id="16"/>
              <p:cNvSpPr/>
              <p:nvPr/>
            </p:nvSpPr>
            <p:spPr>
              <a:xfrm flipH="false" flipV="false" rot="0">
                <a:off x="0" y="0"/>
                <a:ext cx="812800" cy="1819184"/>
              </a:xfrm>
              <a:custGeom>
                <a:avLst/>
                <a:gdLst/>
                <a:ahLst/>
                <a:cxnLst/>
                <a:rect r="r" b="b" t="t" l="l"/>
                <a:pathLst>
                  <a:path h="1819184" w="812800">
                    <a:moveTo>
                      <a:pt x="0" y="0"/>
                    </a:moveTo>
                    <a:lnTo>
                      <a:pt x="812800" y="0"/>
                    </a:lnTo>
                    <a:lnTo>
                      <a:pt x="812800" y="1819184"/>
                    </a:lnTo>
                    <a:lnTo>
                      <a:pt x="0" y="1819184"/>
                    </a:lnTo>
                    <a:close/>
                  </a:path>
                </a:pathLst>
              </a:custGeom>
              <a:gradFill rotWithShape="true">
                <a:gsLst>
                  <a:gs pos="0">
                    <a:srgbClr val="905BF4">
                      <a:alpha val="0"/>
                    </a:srgbClr>
                  </a:gs>
                  <a:gs pos="50000">
                    <a:srgbClr val="905BF4">
                      <a:alpha val="9310"/>
                    </a:srgbClr>
                  </a:gs>
                  <a:gs pos="100000">
                    <a:srgbClr val="905BF4">
                      <a:alpha val="24500"/>
                    </a:srgbClr>
                  </a:gs>
                </a:gsLst>
                <a:lin ang="5400000"/>
              </a:gradFill>
            </p:spPr>
          </p:sp>
          <p:sp>
            <p:nvSpPr>
              <p:cNvPr name="TextBox 17" id="17"/>
              <p:cNvSpPr txBox="true"/>
              <p:nvPr/>
            </p:nvSpPr>
            <p:spPr>
              <a:xfrm>
                <a:off x="0" y="0"/>
                <a:ext cx="812800" cy="1819184"/>
              </a:xfrm>
              <a:prstGeom prst="rect">
                <a:avLst/>
              </a:prstGeom>
            </p:spPr>
            <p:txBody>
              <a:bodyPr anchor="ctr" rtlCol="false" tIns="50800" lIns="50800" bIns="50800" rIns="50800"/>
              <a:lstStyle/>
              <a:p>
                <a:pPr algn="ctr" marL="0" indent="0" lvl="0">
                  <a:lnSpc>
                    <a:spcPts val="2686"/>
                  </a:lnSpc>
                  <a:spcBef>
                    <a:spcPct val="0"/>
                  </a:spcBef>
                </a:pPr>
              </a:p>
            </p:txBody>
          </p:sp>
        </p:grpSp>
        <p:grpSp>
          <p:nvGrpSpPr>
            <p:cNvPr name="Group 18" id="18"/>
            <p:cNvGrpSpPr/>
            <p:nvPr/>
          </p:nvGrpSpPr>
          <p:grpSpPr>
            <a:xfrm rot="0">
              <a:off x="14232228" y="1874177"/>
              <a:ext cx="3558057" cy="7963534"/>
              <a:chOff x="0" y="0"/>
              <a:chExt cx="812800" cy="1819184"/>
            </a:xfrm>
          </p:grpSpPr>
          <p:sp>
            <p:nvSpPr>
              <p:cNvPr name="Freeform 19" id="19"/>
              <p:cNvSpPr/>
              <p:nvPr/>
            </p:nvSpPr>
            <p:spPr>
              <a:xfrm flipH="false" flipV="false" rot="0">
                <a:off x="0" y="0"/>
                <a:ext cx="812800" cy="1819184"/>
              </a:xfrm>
              <a:custGeom>
                <a:avLst/>
                <a:gdLst/>
                <a:ahLst/>
                <a:cxnLst/>
                <a:rect r="r" b="b" t="t" l="l"/>
                <a:pathLst>
                  <a:path h="1819184" w="812800">
                    <a:moveTo>
                      <a:pt x="0" y="0"/>
                    </a:moveTo>
                    <a:lnTo>
                      <a:pt x="812800" y="0"/>
                    </a:lnTo>
                    <a:lnTo>
                      <a:pt x="812800" y="1819184"/>
                    </a:lnTo>
                    <a:lnTo>
                      <a:pt x="0" y="1819184"/>
                    </a:lnTo>
                    <a:close/>
                  </a:path>
                </a:pathLst>
              </a:custGeom>
              <a:gradFill rotWithShape="true">
                <a:gsLst>
                  <a:gs pos="0">
                    <a:srgbClr val="905BF4">
                      <a:alpha val="0"/>
                    </a:srgbClr>
                  </a:gs>
                  <a:gs pos="50000">
                    <a:srgbClr val="905BF4">
                      <a:alpha val="9310"/>
                    </a:srgbClr>
                  </a:gs>
                  <a:gs pos="100000">
                    <a:srgbClr val="905BF4">
                      <a:alpha val="24500"/>
                    </a:srgbClr>
                  </a:gs>
                </a:gsLst>
                <a:lin ang="5400000"/>
              </a:gradFill>
            </p:spPr>
          </p:sp>
          <p:sp>
            <p:nvSpPr>
              <p:cNvPr name="TextBox 20" id="20"/>
              <p:cNvSpPr txBox="true"/>
              <p:nvPr/>
            </p:nvSpPr>
            <p:spPr>
              <a:xfrm>
                <a:off x="0" y="0"/>
                <a:ext cx="812800" cy="1819184"/>
              </a:xfrm>
              <a:prstGeom prst="rect">
                <a:avLst/>
              </a:prstGeom>
            </p:spPr>
            <p:txBody>
              <a:bodyPr anchor="ctr" rtlCol="false" tIns="50800" lIns="50800" bIns="50800" rIns="50800"/>
              <a:lstStyle/>
              <a:p>
                <a:pPr algn="ctr" marL="0" indent="0" lvl="0">
                  <a:lnSpc>
                    <a:spcPts val="2686"/>
                  </a:lnSpc>
                  <a:spcBef>
                    <a:spcPct val="0"/>
                  </a:spcBef>
                </a:pPr>
              </a:p>
            </p:txBody>
          </p:sp>
        </p:grpSp>
        <p:grpSp>
          <p:nvGrpSpPr>
            <p:cNvPr name="Group 21" id="21"/>
            <p:cNvGrpSpPr/>
            <p:nvPr/>
          </p:nvGrpSpPr>
          <p:grpSpPr>
            <a:xfrm rot="0">
              <a:off x="10674171" y="0"/>
              <a:ext cx="3558057" cy="9837711"/>
              <a:chOff x="0" y="0"/>
              <a:chExt cx="812800" cy="2247320"/>
            </a:xfrm>
          </p:grpSpPr>
          <p:sp>
            <p:nvSpPr>
              <p:cNvPr name="Freeform 22" id="22"/>
              <p:cNvSpPr/>
              <p:nvPr/>
            </p:nvSpPr>
            <p:spPr>
              <a:xfrm flipH="false" flipV="false" rot="0">
                <a:off x="0" y="0"/>
                <a:ext cx="812800" cy="2247320"/>
              </a:xfrm>
              <a:custGeom>
                <a:avLst/>
                <a:gdLst/>
                <a:ahLst/>
                <a:cxnLst/>
                <a:rect r="r" b="b" t="t" l="l"/>
                <a:pathLst>
                  <a:path h="2247320" w="812800">
                    <a:moveTo>
                      <a:pt x="0" y="0"/>
                    </a:moveTo>
                    <a:lnTo>
                      <a:pt x="812800" y="0"/>
                    </a:lnTo>
                    <a:lnTo>
                      <a:pt x="812800" y="2247320"/>
                    </a:lnTo>
                    <a:lnTo>
                      <a:pt x="0" y="2247320"/>
                    </a:lnTo>
                    <a:close/>
                  </a:path>
                </a:pathLst>
              </a:custGeom>
              <a:gradFill rotWithShape="true">
                <a:gsLst>
                  <a:gs pos="0">
                    <a:srgbClr val="905BF4">
                      <a:alpha val="0"/>
                    </a:srgbClr>
                  </a:gs>
                  <a:gs pos="50000">
                    <a:srgbClr val="905BF4">
                      <a:alpha val="9310"/>
                    </a:srgbClr>
                  </a:gs>
                  <a:gs pos="100000">
                    <a:srgbClr val="905BF4">
                      <a:alpha val="24500"/>
                    </a:srgbClr>
                  </a:gs>
                </a:gsLst>
                <a:lin ang="5400000"/>
              </a:gradFill>
            </p:spPr>
          </p:sp>
          <p:sp>
            <p:nvSpPr>
              <p:cNvPr name="TextBox 23" id="23"/>
              <p:cNvSpPr txBox="true"/>
              <p:nvPr/>
            </p:nvSpPr>
            <p:spPr>
              <a:xfrm>
                <a:off x="0" y="0"/>
                <a:ext cx="812800" cy="2247320"/>
              </a:xfrm>
              <a:prstGeom prst="rect">
                <a:avLst/>
              </a:prstGeom>
            </p:spPr>
            <p:txBody>
              <a:bodyPr anchor="ctr" rtlCol="false" tIns="50800" lIns="50800" bIns="50800" rIns="50800"/>
              <a:lstStyle/>
              <a:p>
                <a:pPr algn="ctr">
                  <a:lnSpc>
                    <a:spcPts val="2686"/>
                  </a:lnSpc>
                </a:pPr>
              </a:p>
            </p:txBody>
          </p:sp>
        </p:grpSp>
      </p:grpSp>
      <p:grpSp>
        <p:nvGrpSpPr>
          <p:cNvPr name="Group 24" id="24"/>
          <p:cNvGrpSpPr/>
          <p:nvPr/>
        </p:nvGrpSpPr>
        <p:grpSpPr>
          <a:xfrm rot="0">
            <a:off x="5419632" y="1876277"/>
            <a:ext cx="3401913" cy="7157609"/>
            <a:chOff x="0" y="0"/>
            <a:chExt cx="352977" cy="742661"/>
          </a:xfrm>
        </p:grpSpPr>
        <p:sp>
          <p:nvSpPr>
            <p:cNvPr name="Freeform 25" id="25"/>
            <p:cNvSpPr/>
            <p:nvPr/>
          </p:nvSpPr>
          <p:spPr>
            <a:xfrm flipH="false" flipV="false" rot="0">
              <a:off x="0" y="0"/>
              <a:ext cx="352977" cy="742661"/>
            </a:xfrm>
            <a:custGeom>
              <a:avLst/>
              <a:gdLst/>
              <a:ahLst/>
              <a:cxnLst/>
              <a:rect r="r" b="b" t="t" l="l"/>
              <a:pathLst>
                <a:path h="742661" w="352977">
                  <a:moveTo>
                    <a:pt x="81927" y="0"/>
                  </a:moveTo>
                  <a:lnTo>
                    <a:pt x="271049" y="0"/>
                  </a:lnTo>
                  <a:cubicBezTo>
                    <a:pt x="292778" y="0"/>
                    <a:pt x="313616" y="8632"/>
                    <a:pt x="328981" y="23996"/>
                  </a:cubicBezTo>
                  <a:cubicBezTo>
                    <a:pt x="344345" y="39360"/>
                    <a:pt x="352977" y="60199"/>
                    <a:pt x="352977" y="81927"/>
                  </a:cubicBezTo>
                  <a:lnTo>
                    <a:pt x="352977" y="660734"/>
                  </a:lnTo>
                  <a:cubicBezTo>
                    <a:pt x="352977" y="682462"/>
                    <a:pt x="344345" y="703301"/>
                    <a:pt x="328981" y="718665"/>
                  </a:cubicBezTo>
                  <a:cubicBezTo>
                    <a:pt x="313616" y="734030"/>
                    <a:pt x="292778" y="742661"/>
                    <a:pt x="271049" y="742661"/>
                  </a:cubicBezTo>
                  <a:lnTo>
                    <a:pt x="81927" y="742661"/>
                  </a:lnTo>
                  <a:cubicBezTo>
                    <a:pt x="60199" y="742661"/>
                    <a:pt x="39360" y="734030"/>
                    <a:pt x="23996" y="718665"/>
                  </a:cubicBezTo>
                  <a:cubicBezTo>
                    <a:pt x="8632" y="703301"/>
                    <a:pt x="0" y="682462"/>
                    <a:pt x="0" y="660734"/>
                  </a:cubicBezTo>
                  <a:lnTo>
                    <a:pt x="0" y="81927"/>
                  </a:lnTo>
                  <a:cubicBezTo>
                    <a:pt x="0" y="60199"/>
                    <a:pt x="8632" y="39360"/>
                    <a:pt x="23996" y="23996"/>
                  </a:cubicBezTo>
                  <a:cubicBezTo>
                    <a:pt x="39360" y="8632"/>
                    <a:pt x="60199" y="0"/>
                    <a:pt x="81927" y="0"/>
                  </a:cubicBezTo>
                  <a:close/>
                </a:path>
              </a:pathLst>
            </a:custGeom>
            <a:blipFill>
              <a:blip r:embed="rId2">
                <a:alphaModFix amt="68000"/>
              </a:blip>
              <a:stretch>
                <a:fillRect l="-18477" t="0" r="-91921" b="0"/>
              </a:stretch>
            </a:blipFill>
            <a:ln w="9525" cap="rnd">
              <a:solidFill>
                <a:srgbClr val="0F042D">
                  <a:alpha val="67843"/>
                </a:srgbClr>
              </a:solidFill>
              <a:prstDash val="solid"/>
              <a:round/>
            </a:ln>
          </p:spPr>
        </p:sp>
      </p:grpSp>
      <p:grpSp>
        <p:nvGrpSpPr>
          <p:cNvPr name="Group 26" id="26"/>
          <p:cNvGrpSpPr/>
          <p:nvPr/>
        </p:nvGrpSpPr>
        <p:grpSpPr>
          <a:xfrm rot="0">
            <a:off x="397759" y="1876277"/>
            <a:ext cx="3401913" cy="7157609"/>
            <a:chOff x="0" y="0"/>
            <a:chExt cx="352977" cy="742661"/>
          </a:xfrm>
        </p:grpSpPr>
        <p:sp>
          <p:nvSpPr>
            <p:cNvPr name="Freeform 27" id="27"/>
            <p:cNvSpPr/>
            <p:nvPr/>
          </p:nvSpPr>
          <p:spPr>
            <a:xfrm flipH="false" flipV="false" rot="0">
              <a:off x="0" y="0"/>
              <a:ext cx="352977" cy="742661"/>
            </a:xfrm>
            <a:custGeom>
              <a:avLst/>
              <a:gdLst/>
              <a:ahLst/>
              <a:cxnLst/>
              <a:rect r="r" b="b" t="t" l="l"/>
              <a:pathLst>
                <a:path h="742661" w="352977">
                  <a:moveTo>
                    <a:pt x="81927" y="0"/>
                  </a:moveTo>
                  <a:lnTo>
                    <a:pt x="271049" y="0"/>
                  </a:lnTo>
                  <a:cubicBezTo>
                    <a:pt x="292778" y="0"/>
                    <a:pt x="313616" y="8632"/>
                    <a:pt x="328981" y="23996"/>
                  </a:cubicBezTo>
                  <a:cubicBezTo>
                    <a:pt x="344345" y="39360"/>
                    <a:pt x="352977" y="60199"/>
                    <a:pt x="352977" y="81927"/>
                  </a:cubicBezTo>
                  <a:lnTo>
                    <a:pt x="352977" y="660734"/>
                  </a:lnTo>
                  <a:cubicBezTo>
                    <a:pt x="352977" y="682462"/>
                    <a:pt x="344345" y="703301"/>
                    <a:pt x="328981" y="718665"/>
                  </a:cubicBezTo>
                  <a:cubicBezTo>
                    <a:pt x="313616" y="734030"/>
                    <a:pt x="292778" y="742661"/>
                    <a:pt x="271049" y="742661"/>
                  </a:cubicBezTo>
                  <a:lnTo>
                    <a:pt x="81927" y="742661"/>
                  </a:lnTo>
                  <a:cubicBezTo>
                    <a:pt x="60199" y="742661"/>
                    <a:pt x="39360" y="734030"/>
                    <a:pt x="23996" y="718665"/>
                  </a:cubicBezTo>
                  <a:cubicBezTo>
                    <a:pt x="8632" y="703301"/>
                    <a:pt x="0" y="682462"/>
                    <a:pt x="0" y="660734"/>
                  </a:cubicBezTo>
                  <a:lnTo>
                    <a:pt x="0" y="81927"/>
                  </a:lnTo>
                  <a:cubicBezTo>
                    <a:pt x="0" y="60199"/>
                    <a:pt x="8632" y="39360"/>
                    <a:pt x="23996" y="23996"/>
                  </a:cubicBezTo>
                  <a:cubicBezTo>
                    <a:pt x="39360" y="8632"/>
                    <a:pt x="60199" y="0"/>
                    <a:pt x="81927" y="0"/>
                  </a:cubicBezTo>
                  <a:close/>
                </a:path>
              </a:pathLst>
            </a:custGeom>
            <a:blipFill>
              <a:blip r:embed="rId3">
                <a:alphaModFix amt="68000"/>
              </a:blip>
              <a:stretch>
                <a:fillRect l="-57990" t="0" r="0" b="0"/>
              </a:stretch>
            </a:blipFill>
            <a:ln w="9525" cap="rnd">
              <a:solidFill>
                <a:srgbClr val="0F042D">
                  <a:alpha val="67843"/>
                </a:srgbClr>
              </a:solidFill>
              <a:prstDash val="solid"/>
              <a:round/>
            </a:ln>
          </p:spPr>
        </p:sp>
      </p:grpSp>
      <p:grpSp>
        <p:nvGrpSpPr>
          <p:cNvPr name="Group 28" id="28"/>
          <p:cNvGrpSpPr/>
          <p:nvPr/>
        </p:nvGrpSpPr>
        <p:grpSpPr>
          <a:xfrm rot="0">
            <a:off x="1193334" y="1157826"/>
            <a:ext cx="6374450" cy="8858486"/>
            <a:chOff x="0" y="0"/>
            <a:chExt cx="675815" cy="939171"/>
          </a:xfrm>
        </p:grpSpPr>
        <p:sp>
          <p:nvSpPr>
            <p:cNvPr name="Freeform 29" id="29"/>
            <p:cNvSpPr/>
            <p:nvPr/>
          </p:nvSpPr>
          <p:spPr>
            <a:xfrm flipH="false" flipV="false" rot="0">
              <a:off x="0" y="0"/>
              <a:ext cx="675815" cy="939171"/>
            </a:xfrm>
            <a:custGeom>
              <a:avLst/>
              <a:gdLst/>
              <a:ahLst/>
              <a:cxnLst/>
              <a:rect r="r" b="b" t="t" l="l"/>
              <a:pathLst>
                <a:path h="939171" w="675815">
                  <a:moveTo>
                    <a:pt x="43723" y="0"/>
                  </a:moveTo>
                  <a:lnTo>
                    <a:pt x="632092" y="0"/>
                  </a:lnTo>
                  <a:cubicBezTo>
                    <a:pt x="656240" y="0"/>
                    <a:pt x="675815" y="19575"/>
                    <a:pt x="675815" y="43723"/>
                  </a:cubicBezTo>
                  <a:lnTo>
                    <a:pt x="675815" y="895448"/>
                  </a:lnTo>
                  <a:cubicBezTo>
                    <a:pt x="675815" y="919596"/>
                    <a:pt x="656240" y="939171"/>
                    <a:pt x="632092" y="939171"/>
                  </a:cubicBezTo>
                  <a:lnTo>
                    <a:pt x="43723" y="939171"/>
                  </a:lnTo>
                  <a:cubicBezTo>
                    <a:pt x="19575" y="939171"/>
                    <a:pt x="0" y="919596"/>
                    <a:pt x="0" y="895448"/>
                  </a:cubicBezTo>
                  <a:lnTo>
                    <a:pt x="0" y="43723"/>
                  </a:lnTo>
                  <a:cubicBezTo>
                    <a:pt x="0" y="19575"/>
                    <a:pt x="19575" y="0"/>
                    <a:pt x="43723" y="0"/>
                  </a:cubicBezTo>
                  <a:close/>
                </a:path>
              </a:pathLst>
            </a:custGeom>
            <a:blipFill>
              <a:blip r:embed="rId4"/>
              <a:stretch>
                <a:fillRect l="-2852" t="0" r="-2852" b="-4067"/>
              </a:stretch>
            </a:blipFill>
            <a:ln w="9525" cap="rnd">
              <a:solidFill>
                <a:srgbClr val="0F042D"/>
              </a:solidFill>
              <a:prstDash val="solid"/>
              <a:round/>
            </a:ln>
          </p:spPr>
        </p:sp>
      </p:grpSp>
      <p:sp>
        <p:nvSpPr>
          <p:cNvPr name="TextBox 30" id="30"/>
          <p:cNvSpPr txBox="true"/>
          <p:nvPr/>
        </p:nvSpPr>
        <p:spPr>
          <a:xfrm rot="0">
            <a:off x="1746751" y="644579"/>
            <a:ext cx="3737193" cy="260858"/>
          </a:xfrm>
          <a:prstGeom prst="rect">
            <a:avLst/>
          </a:prstGeom>
        </p:spPr>
        <p:txBody>
          <a:bodyPr anchor="t" rtlCol="false" tIns="0" lIns="0" bIns="0" rIns="0">
            <a:spAutoFit/>
          </a:bodyPr>
          <a:lstStyle/>
          <a:p>
            <a:pPr algn="l">
              <a:lnSpc>
                <a:spcPts val="1935"/>
              </a:lnSpc>
            </a:pPr>
            <a:r>
              <a:rPr lang="en-US" sz="2199" spc="-98" b="true">
                <a:solidFill>
                  <a:srgbClr val="0F042D"/>
                </a:solidFill>
                <a:latin typeface="Open Sauce Medium"/>
                <a:ea typeface="Open Sauce Medium"/>
                <a:cs typeface="Open Sauce Medium"/>
                <a:sym typeface="Open Sauce Medium"/>
              </a:rPr>
              <a:t>Faith Across</a:t>
            </a:r>
            <a:r>
              <a:rPr lang="en-US" b="true" sz="2199" spc="-98">
                <a:solidFill>
                  <a:srgbClr val="0F042D"/>
                </a:solidFill>
                <a:latin typeface="Open Sauce Medium"/>
                <a:ea typeface="Open Sauce Medium"/>
                <a:cs typeface="Open Sauce Medium"/>
                <a:sym typeface="Open Sauce Medium"/>
              </a:rPr>
              <a:t> Borders</a:t>
            </a:r>
          </a:p>
        </p:txBody>
      </p:sp>
      <p:sp>
        <p:nvSpPr>
          <p:cNvPr name="TextBox 31" id="31"/>
          <p:cNvSpPr txBox="true"/>
          <p:nvPr/>
        </p:nvSpPr>
        <p:spPr>
          <a:xfrm rot="0">
            <a:off x="9146361" y="1272126"/>
            <a:ext cx="8826134" cy="873772"/>
          </a:xfrm>
          <a:prstGeom prst="rect">
            <a:avLst/>
          </a:prstGeom>
        </p:spPr>
        <p:txBody>
          <a:bodyPr anchor="t" rtlCol="false" tIns="0" lIns="0" bIns="0" rIns="0">
            <a:spAutoFit/>
          </a:bodyPr>
          <a:lstStyle/>
          <a:p>
            <a:pPr algn="l">
              <a:lnSpc>
                <a:spcPts val="6695"/>
              </a:lnSpc>
            </a:pPr>
            <a:r>
              <a:rPr lang="en-US" sz="6500" spc="-292" b="true">
                <a:solidFill>
                  <a:srgbClr val="0F042D"/>
                </a:solidFill>
                <a:latin typeface="Open Sauce Medium"/>
                <a:ea typeface="Open Sauce Medium"/>
                <a:cs typeface="Open Sauce Medium"/>
                <a:sym typeface="Open Sauce Medium"/>
              </a:rPr>
              <a:t>ORIGIN OF HINDUISM</a:t>
            </a:r>
          </a:p>
        </p:txBody>
      </p:sp>
      <p:sp>
        <p:nvSpPr>
          <p:cNvPr name="TextBox 32" id="32"/>
          <p:cNvSpPr txBox="true"/>
          <p:nvPr/>
        </p:nvSpPr>
        <p:spPr>
          <a:xfrm rot="0">
            <a:off x="8821545" y="2117323"/>
            <a:ext cx="8726550" cy="7561525"/>
          </a:xfrm>
          <a:prstGeom prst="rect">
            <a:avLst/>
          </a:prstGeom>
        </p:spPr>
        <p:txBody>
          <a:bodyPr anchor="t" rtlCol="false" tIns="0" lIns="0" bIns="0" rIns="0">
            <a:spAutoFit/>
          </a:bodyPr>
          <a:lstStyle/>
          <a:p>
            <a:pPr algn="l" marL="670227" indent="-335114" lvl="1">
              <a:lnSpc>
                <a:spcPts val="4035"/>
              </a:lnSpc>
              <a:buFont typeface="Arial"/>
              <a:buChar char="•"/>
            </a:pPr>
            <a:r>
              <a:rPr lang="en-US" sz="3104" spc="-99">
                <a:solidFill>
                  <a:srgbClr val="0F042D"/>
                </a:solidFill>
                <a:latin typeface="Aileron Light"/>
                <a:ea typeface="Aileron Light"/>
                <a:cs typeface="Aileron Light"/>
                <a:sym typeface="Aileron Light"/>
              </a:rPr>
              <a:t>Hinduis</a:t>
            </a:r>
            <a:r>
              <a:rPr lang="en-US" sz="3104" spc="-99" strike="noStrike" u="none">
                <a:solidFill>
                  <a:srgbClr val="0F042D"/>
                </a:solidFill>
                <a:latin typeface="Aileron Light"/>
                <a:ea typeface="Aileron Light"/>
                <a:cs typeface="Aileron Light"/>
                <a:sym typeface="Aileron Light"/>
              </a:rPr>
              <a:t>m is one of the oldest religions in the world and began over 4,000 years ago in the </a:t>
            </a:r>
            <a:r>
              <a:rPr lang="en-US" b="true" sz="3104" spc="-99" strike="noStrike" u="none">
                <a:solidFill>
                  <a:srgbClr val="0F042D"/>
                </a:solidFill>
                <a:latin typeface="Aileron Bold"/>
                <a:ea typeface="Aileron Bold"/>
                <a:cs typeface="Aileron Bold"/>
                <a:sym typeface="Aileron Bold"/>
              </a:rPr>
              <a:t>Indus Valley region</a:t>
            </a:r>
            <a:r>
              <a:rPr lang="en-US" sz="3104" spc="-99" strike="noStrike" u="none">
                <a:solidFill>
                  <a:srgbClr val="0F042D"/>
                </a:solidFill>
                <a:latin typeface="Aileron Light"/>
                <a:ea typeface="Aileron Light"/>
                <a:cs typeface="Aileron Light"/>
                <a:sym typeface="Aileron Light"/>
              </a:rPr>
              <a:t>. It has no single founder but developed gradually over time. The earliest stage was the </a:t>
            </a:r>
            <a:r>
              <a:rPr lang="en-US" b="true" sz="3104" spc="-99" strike="noStrike" u="none">
                <a:solidFill>
                  <a:srgbClr val="0F042D"/>
                </a:solidFill>
                <a:latin typeface="Aileron Bold"/>
                <a:ea typeface="Aileron Bold"/>
                <a:cs typeface="Aileron Bold"/>
                <a:sym typeface="Aileron Bold"/>
              </a:rPr>
              <a:t>Vedic Period</a:t>
            </a:r>
            <a:r>
              <a:rPr lang="en-US" sz="3104" spc="-99" strike="noStrike" u="none">
                <a:solidFill>
                  <a:srgbClr val="0F042D"/>
                </a:solidFill>
                <a:latin typeface="Aileron Light"/>
                <a:ea typeface="Aileron Light"/>
                <a:cs typeface="Aileron Light"/>
                <a:sym typeface="Aileron Light"/>
              </a:rPr>
              <a:t>, when the </a:t>
            </a:r>
            <a:r>
              <a:rPr lang="en-US" b="true" sz="3104" spc="-99" strike="noStrike" u="none">
                <a:solidFill>
                  <a:srgbClr val="0F042D"/>
                </a:solidFill>
                <a:latin typeface="Aileron Bold"/>
                <a:ea typeface="Aileron Bold"/>
                <a:cs typeface="Aileron Bold"/>
                <a:sym typeface="Aileron Bold"/>
              </a:rPr>
              <a:t>Vedas</a:t>
            </a:r>
            <a:r>
              <a:rPr lang="en-US" sz="3104" spc="-99" strike="noStrike" u="none">
                <a:solidFill>
                  <a:srgbClr val="0F042D"/>
                </a:solidFill>
                <a:latin typeface="Aileron Light"/>
                <a:ea typeface="Aileron Light"/>
                <a:cs typeface="Aileron Light"/>
                <a:sym typeface="Aileron Light"/>
              </a:rPr>
              <a:t> were written and people worshipped nature gods through rituals. Later, the </a:t>
            </a:r>
            <a:r>
              <a:rPr lang="en-US" b="true" sz="3104" spc="-99" strike="noStrike" u="none">
                <a:solidFill>
                  <a:srgbClr val="0F042D"/>
                </a:solidFill>
                <a:latin typeface="Aileron Bold"/>
                <a:ea typeface="Aileron Bold"/>
                <a:cs typeface="Aileron Bold"/>
                <a:sym typeface="Aileron Bold"/>
              </a:rPr>
              <a:t>Upanishadic Period</a:t>
            </a:r>
            <a:r>
              <a:rPr lang="en-US" sz="3104" spc="-99" strike="noStrike" u="none">
                <a:solidFill>
                  <a:srgbClr val="0F042D"/>
                </a:solidFill>
                <a:latin typeface="Aileron Light"/>
                <a:ea typeface="Aileron Light"/>
                <a:cs typeface="Aileron Light"/>
                <a:sym typeface="Aileron Light"/>
              </a:rPr>
              <a:t> introduced deeper ideas like </a:t>
            </a:r>
            <a:r>
              <a:rPr lang="en-US" b="true" sz="3104" spc="-99" strike="noStrike" u="none">
                <a:solidFill>
                  <a:srgbClr val="0F042D"/>
                </a:solidFill>
                <a:latin typeface="Aileron Bold"/>
                <a:ea typeface="Aileron Bold"/>
                <a:cs typeface="Aileron Bold"/>
                <a:sym typeface="Aileron Bold"/>
              </a:rPr>
              <a:t>Brahman (ultimate reality)</a:t>
            </a:r>
            <a:r>
              <a:rPr lang="en-US" sz="3104" spc="-99" strike="noStrike" u="none">
                <a:solidFill>
                  <a:srgbClr val="0F042D"/>
                </a:solidFill>
                <a:latin typeface="Aileron Light"/>
                <a:ea typeface="Aileron Light"/>
                <a:cs typeface="Aileron Light"/>
                <a:sym typeface="Aileron Light"/>
              </a:rPr>
              <a:t> and </a:t>
            </a:r>
            <a:r>
              <a:rPr lang="en-US" b="true" sz="3104" spc="-99" strike="noStrike" u="none">
                <a:solidFill>
                  <a:srgbClr val="0F042D"/>
                </a:solidFill>
                <a:latin typeface="Aileron Bold"/>
                <a:ea typeface="Aileron Bold"/>
                <a:cs typeface="Aileron Bold"/>
                <a:sym typeface="Aileron Bold"/>
              </a:rPr>
              <a:t>Atman (soul)</a:t>
            </a:r>
            <a:r>
              <a:rPr lang="en-US" sz="3104" spc="-99" strike="noStrike" u="none">
                <a:solidFill>
                  <a:srgbClr val="0F042D"/>
                </a:solidFill>
                <a:latin typeface="Aileron Light"/>
                <a:ea typeface="Aileron Light"/>
                <a:cs typeface="Aileron Light"/>
                <a:sym typeface="Aileron Light"/>
              </a:rPr>
              <a:t>. Over time, Hinduism grew through stories, beliefs, and devotion to major gods like Vishnu, Shiva, and Devi.</a:t>
            </a:r>
          </a:p>
          <a:p>
            <a:pPr algn="l" marL="670227" indent="-335114" lvl="1">
              <a:lnSpc>
                <a:spcPts val="4035"/>
              </a:lnSpc>
              <a:buFont typeface="Arial"/>
              <a:buChar char="•"/>
            </a:pPr>
            <a:r>
              <a:rPr lang="en-US" sz="3104" spc="-99" strike="noStrike" u="none">
                <a:solidFill>
                  <a:srgbClr val="0F042D"/>
                </a:solidFill>
                <a:latin typeface="Aileron Light"/>
                <a:ea typeface="Aileron Light"/>
                <a:cs typeface="Aileron Light"/>
                <a:sym typeface="Aileron Light"/>
              </a:rPr>
              <a:t>About </a:t>
            </a:r>
            <a:r>
              <a:rPr lang="en-US" b="true" sz="3104" spc="-99" strike="noStrike" u="none">
                <a:solidFill>
                  <a:srgbClr val="0F042D"/>
                </a:solidFill>
                <a:latin typeface="Aileron Bold"/>
                <a:ea typeface="Aileron Bold"/>
                <a:cs typeface="Aileron Bold"/>
                <a:sym typeface="Aileron Bold"/>
              </a:rPr>
              <a:t>1.2 to 1.3 billion people</a:t>
            </a:r>
            <a:r>
              <a:rPr lang="en-US" sz="3104" spc="-99" strike="noStrike" u="none">
                <a:solidFill>
                  <a:srgbClr val="0F042D"/>
                </a:solidFill>
                <a:latin typeface="Aileron Light"/>
                <a:ea typeface="Aileron Light"/>
                <a:cs typeface="Aileron Light"/>
                <a:sym typeface="Aileron Light"/>
              </a:rPr>
              <a:t> practice Hinduism worldwide. Some live in India and Nepal but are mostly in South Asia.</a:t>
            </a:r>
          </a:p>
          <a:p>
            <a:pPr algn="l" marL="0" indent="0" lvl="0">
              <a:lnSpc>
                <a:spcPts val="4035"/>
              </a:lnSpc>
            </a:pPr>
          </a:p>
        </p:txBody>
      </p:sp>
      <p:sp>
        <p:nvSpPr>
          <p:cNvPr name="Freeform 33" id="33"/>
          <p:cNvSpPr/>
          <p:nvPr/>
        </p:nvSpPr>
        <p:spPr>
          <a:xfrm flipH="false" flipV="false" rot="0">
            <a:off x="16283826" y="-37722"/>
            <a:ext cx="2004174" cy="1322342"/>
          </a:xfrm>
          <a:custGeom>
            <a:avLst/>
            <a:gdLst/>
            <a:ahLst/>
            <a:cxnLst/>
            <a:rect r="r" b="b" t="t" l="l"/>
            <a:pathLst>
              <a:path h="1322342" w="2004174">
                <a:moveTo>
                  <a:pt x="0" y="0"/>
                </a:moveTo>
                <a:lnTo>
                  <a:pt x="2004174" y="0"/>
                </a:lnTo>
                <a:lnTo>
                  <a:pt x="2004174" y="1322342"/>
                </a:lnTo>
                <a:lnTo>
                  <a:pt x="0" y="1322342"/>
                </a:lnTo>
                <a:lnTo>
                  <a:pt x="0" y="0"/>
                </a:lnTo>
                <a:close/>
              </a:path>
            </a:pathLst>
          </a:custGeom>
          <a:blipFill>
            <a:blip r:embed="rId5"/>
            <a:stretch>
              <a:fillRect l="0" t="0" r="0" b="0"/>
            </a:stretch>
          </a:blipFill>
        </p:spPr>
      </p:sp>
    </p:spTree>
  </p:cSld>
  <p:clrMapOvr>
    <a:masterClrMapping/>
  </p:clrMapOvr>
</p:sld>
</file>

<file path=ppt/slides/slide3.xml><?xml version="1.0" encoding="utf-8"?>
<p:sld xmlns:p="http://schemas.openxmlformats.org/presentationml/2006/main" xmlns:a="http://schemas.openxmlformats.org/drawingml/2006/main" xmlns:r="http://schemas.openxmlformats.org/officeDocument/2006/relationships">
  <p:cSld>
    <p:bg>
      <p:bgPr>
        <a:solidFill>
          <a:srgbClr val="0F042D"/>
        </a:solidFill>
      </p:bgPr>
    </p:bg>
    <p:spTree>
      <p:nvGrpSpPr>
        <p:cNvPr id="1" name=""/>
        <p:cNvGrpSpPr/>
        <p:nvPr/>
      </p:nvGrpSpPr>
      <p:grpSpPr>
        <a:xfrm>
          <a:off x="0" y="0"/>
          <a:ext cx="0" cy="0"/>
          <a:chOff x="0" y="0"/>
          <a:chExt cx="0" cy="0"/>
        </a:xfrm>
      </p:grpSpPr>
      <p:grpSp>
        <p:nvGrpSpPr>
          <p:cNvPr name="Group 2" id="2"/>
          <p:cNvGrpSpPr/>
          <p:nvPr/>
        </p:nvGrpSpPr>
        <p:grpSpPr>
          <a:xfrm rot="-10800000">
            <a:off x="-193450" y="-924675"/>
            <a:ext cx="18674901" cy="7378284"/>
            <a:chOff x="0" y="0"/>
            <a:chExt cx="24899868" cy="9837711"/>
          </a:xfrm>
        </p:grpSpPr>
        <p:grpSp>
          <p:nvGrpSpPr>
            <p:cNvPr name="Group 3" id="3"/>
            <p:cNvGrpSpPr/>
            <p:nvPr/>
          </p:nvGrpSpPr>
          <p:grpSpPr>
            <a:xfrm rot="0">
              <a:off x="0" y="4427815"/>
              <a:ext cx="3558057" cy="5409897"/>
              <a:chOff x="0" y="0"/>
              <a:chExt cx="812800" cy="1235833"/>
            </a:xfrm>
          </p:grpSpPr>
          <p:sp>
            <p:nvSpPr>
              <p:cNvPr name="Freeform 4" id="4"/>
              <p:cNvSpPr/>
              <p:nvPr/>
            </p:nvSpPr>
            <p:spPr>
              <a:xfrm flipH="false" flipV="false" rot="0">
                <a:off x="0" y="0"/>
                <a:ext cx="812800" cy="1235833"/>
              </a:xfrm>
              <a:custGeom>
                <a:avLst/>
                <a:gdLst/>
                <a:ahLst/>
                <a:cxnLst/>
                <a:rect r="r" b="b" t="t" l="l"/>
                <a:pathLst>
                  <a:path h="1235833" w="812800">
                    <a:moveTo>
                      <a:pt x="0" y="0"/>
                    </a:moveTo>
                    <a:lnTo>
                      <a:pt x="812800" y="0"/>
                    </a:lnTo>
                    <a:lnTo>
                      <a:pt x="812800" y="1235833"/>
                    </a:lnTo>
                    <a:lnTo>
                      <a:pt x="0" y="1235833"/>
                    </a:lnTo>
                    <a:close/>
                  </a:path>
                </a:pathLst>
              </a:custGeom>
              <a:gradFill rotWithShape="true">
                <a:gsLst>
                  <a:gs pos="0">
                    <a:srgbClr val="EFEFEF">
                      <a:alpha val="0"/>
                    </a:srgbClr>
                  </a:gs>
                  <a:gs pos="50000">
                    <a:srgbClr val="EFEFEF">
                      <a:alpha val="7500"/>
                    </a:srgbClr>
                  </a:gs>
                  <a:gs pos="100000">
                    <a:srgbClr val="EFEFEF">
                      <a:alpha val="20000"/>
                    </a:srgbClr>
                  </a:gs>
                </a:gsLst>
                <a:lin ang="5400000"/>
              </a:gradFill>
            </p:spPr>
          </p:sp>
          <p:sp>
            <p:nvSpPr>
              <p:cNvPr name="TextBox 5" id="5"/>
              <p:cNvSpPr txBox="true"/>
              <p:nvPr/>
            </p:nvSpPr>
            <p:spPr>
              <a:xfrm>
                <a:off x="0" y="0"/>
                <a:ext cx="812800" cy="1235833"/>
              </a:xfrm>
              <a:prstGeom prst="rect">
                <a:avLst/>
              </a:prstGeom>
            </p:spPr>
            <p:txBody>
              <a:bodyPr anchor="ctr" rtlCol="false" tIns="50800" lIns="50800" bIns="50800" rIns="50800"/>
              <a:lstStyle/>
              <a:p>
                <a:pPr algn="ctr">
                  <a:lnSpc>
                    <a:spcPts val="2686"/>
                  </a:lnSpc>
                </a:pPr>
              </a:p>
            </p:txBody>
          </p:sp>
        </p:grpSp>
        <p:grpSp>
          <p:nvGrpSpPr>
            <p:cNvPr name="Group 6" id="6"/>
            <p:cNvGrpSpPr/>
            <p:nvPr/>
          </p:nvGrpSpPr>
          <p:grpSpPr>
            <a:xfrm rot="0">
              <a:off x="21341811" y="4427815"/>
              <a:ext cx="3558057" cy="5409897"/>
              <a:chOff x="0" y="0"/>
              <a:chExt cx="812800" cy="1235833"/>
            </a:xfrm>
          </p:grpSpPr>
          <p:sp>
            <p:nvSpPr>
              <p:cNvPr name="Freeform 7" id="7"/>
              <p:cNvSpPr/>
              <p:nvPr/>
            </p:nvSpPr>
            <p:spPr>
              <a:xfrm flipH="false" flipV="false" rot="0">
                <a:off x="0" y="0"/>
                <a:ext cx="812800" cy="1235833"/>
              </a:xfrm>
              <a:custGeom>
                <a:avLst/>
                <a:gdLst/>
                <a:ahLst/>
                <a:cxnLst/>
                <a:rect r="r" b="b" t="t" l="l"/>
                <a:pathLst>
                  <a:path h="1235833" w="812800">
                    <a:moveTo>
                      <a:pt x="0" y="0"/>
                    </a:moveTo>
                    <a:lnTo>
                      <a:pt x="812800" y="0"/>
                    </a:lnTo>
                    <a:lnTo>
                      <a:pt x="812800" y="1235833"/>
                    </a:lnTo>
                    <a:lnTo>
                      <a:pt x="0" y="1235833"/>
                    </a:lnTo>
                    <a:close/>
                  </a:path>
                </a:pathLst>
              </a:custGeom>
              <a:gradFill rotWithShape="true">
                <a:gsLst>
                  <a:gs pos="0">
                    <a:srgbClr val="EFEFEF">
                      <a:alpha val="0"/>
                    </a:srgbClr>
                  </a:gs>
                  <a:gs pos="50000">
                    <a:srgbClr val="EFEFEF">
                      <a:alpha val="7500"/>
                    </a:srgbClr>
                  </a:gs>
                  <a:gs pos="100000">
                    <a:srgbClr val="EFEFEF">
                      <a:alpha val="20000"/>
                    </a:srgbClr>
                  </a:gs>
                </a:gsLst>
                <a:lin ang="5400000"/>
              </a:gradFill>
            </p:spPr>
          </p:sp>
          <p:sp>
            <p:nvSpPr>
              <p:cNvPr name="TextBox 8" id="8"/>
              <p:cNvSpPr txBox="true"/>
              <p:nvPr/>
            </p:nvSpPr>
            <p:spPr>
              <a:xfrm>
                <a:off x="0" y="0"/>
                <a:ext cx="812800" cy="1235833"/>
              </a:xfrm>
              <a:prstGeom prst="rect">
                <a:avLst/>
              </a:prstGeom>
            </p:spPr>
            <p:txBody>
              <a:bodyPr anchor="ctr" rtlCol="false" tIns="50800" lIns="50800" bIns="50800" rIns="50800"/>
              <a:lstStyle/>
              <a:p>
                <a:pPr algn="ctr">
                  <a:lnSpc>
                    <a:spcPts val="2686"/>
                  </a:lnSpc>
                </a:pPr>
              </a:p>
            </p:txBody>
          </p:sp>
        </p:grpSp>
        <p:grpSp>
          <p:nvGrpSpPr>
            <p:cNvPr name="Group 9" id="9"/>
            <p:cNvGrpSpPr/>
            <p:nvPr/>
          </p:nvGrpSpPr>
          <p:grpSpPr>
            <a:xfrm rot="0">
              <a:off x="3558057" y="3198827"/>
              <a:ext cx="3558057" cy="6638885"/>
              <a:chOff x="0" y="0"/>
              <a:chExt cx="812800" cy="1516582"/>
            </a:xfrm>
          </p:grpSpPr>
          <p:sp>
            <p:nvSpPr>
              <p:cNvPr name="Freeform 10" id="10"/>
              <p:cNvSpPr/>
              <p:nvPr/>
            </p:nvSpPr>
            <p:spPr>
              <a:xfrm flipH="false" flipV="false" rot="0">
                <a:off x="0" y="0"/>
                <a:ext cx="812800" cy="1516582"/>
              </a:xfrm>
              <a:custGeom>
                <a:avLst/>
                <a:gdLst/>
                <a:ahLst/>
                <a:cxnLst/>
                <a:rect r="r" b="b" t="t" l="l"/>
                <a:pathLst>
                  <a:path h="1516582" w="812800">
                    <a:moveTo>
                      <a:pt x="0" y="0"/>
                    </a:moveTo>
                    <a:lnTo>
                      <a:pt x="812800" y="0"/>
                    </a:lnTo>
                    <a:lnTo>
                      <a:pt x="812800" y="1516582"/>
                    </a:lnTo>
                    <a:lnTo>
                      <a:pt x="0" y="1516582"/>
                    </a:lnTo>
                    <a:close/>
                  </a:path>
                </a:pathLst>
              </a:custGeom>
              <a:gradFill rotWithShape="true">
                <a:gsLst>
                  <a:gs pos="0">
                    <a:srgbClr val="EFEFEF">
                      <a:alpha val="0"/>
                    </a:srgbClr>
                  </a:gs>
                  <a:gs pos="50000">
                    <a:srgbClr val="EFEFEF">
                      <a:alpha val="7500"/>
                    </a:srgbClr>
                  </a:gs>
                  <a:gs pos="100000">
                    <a:srgbClr val="EFEFEF">
                      <a:alpha val="20000"/>
                    </a:srgbClr>
                  </a:gs>
                </a:gsLst>
                <a:lin ang="5400000"/>
              </a:gradFill>
            </p:spPr>
          </p:sp>
          <p:sp>
            <p:nvSpPr>
              <p:cNvPr name="TextBox 11" id="11"/>
              <p:cNvSpPr txBox="true"/>
              <p:nvPr/>
            </p:nvSpPr>
            <p:spPr>
              <a:xfrm>
                <a:off x="0" y="0"/>
                <a:ext cx="812800" cy="1516582"/>
              </a:xfrm>
              <a:prstGeom prst="rect">
                <a:avLst/>
              </a:prstGeom>
            </p:spPr>
            <p:txBody>
              <a:bodyPr anchor="ctr" rtlCol="false" tIns="50800" lIns="50800" bIns="50800" rIns="50800"/>
              <a:lstStyle/>
              <a:p>
                <a:pPr algn="ctr">
                  <a:lnSpc>
                    <a:spcPts val="2686"/>
                  </a:lnSpc>
                </a:pPr>
              </a:p>
            </p:txBody>
          </p:sp>
        </p:grpSp>
        <p:grpSp>
          <p:nvGrpSpPr>
            <p:cNvPr name="Group 12" id="12"/>
            <p:cNvGrpSpPr/>
            <p:nvPr/>
          </p:nvGrpSpPr>
          <p:grpSpPr>
            <a:xfrm rot="0">
              <a:off x="17783754" y="3198827"/>
              <a:ext cx="3558057" cy="6638885"/>
              <a:chOff x="0" y="0"/>
              <a:chExt cx="812800" cy="1516582"/>
            </a:xfrm>
          </p:grpSpPr>
          <p:sp>
            <p:nvSpPr>
              <p:cNvPr name="Freeform 13" id="13"/>
              <p:cNvSpPr/>
              <p:nvPr/>
            </p:nvSpPr>
            <p:spPr>
              <a:xfrm flipH="false" flipV="false" rot="0">
                <a:off x="0" y="0"/>
                <a:ext cx="812800" cy="1516582"/>
              </a:xfrm>
              <a:custGeom>
                <a:avLst/>
                <a:gdLst/>
                <a:ahLst/>
                <a:cxnLst/>
                <a:rect r="r" b="b" t="t" l="l"/>
                <a:pathLst>
                  <a:path h="1516582" w="812800">
                    <a:moveTo>
                      <a:pt x="0" y="0"/>
                    </a:moveTo>
                    <a:lnTo>
                      <a:pt x="812800" y="0"/>
                    </a:lnTo>
                    <a:lnTo>
                      <a:pt x="812800" y="1516582"/>
                    </a:lnTo>
                    <a:lnTo>
                      <a:pt x="0" y="1516582"/>
                    </a:lnTo>
                    <a:close/>
                  </a:path>
                </a:pathLst>
              </a:custGeom>
              <a:gradFill rotWithShape="true">
                <a:gsLst>
                  <a:gs pos="0">
                    <a:srgbClr val="EFEFEF">
                      <a:alpha val="0"/>
                    </a:srgbClr>
                  </a:gs>
                  <a:gs pos="50000">
                    <a:srgbClr val="EFEFEF">
                      <a:alpha val="7500"/>
                    </a:srgbClr>
                  </a:gs>
                  <a:gs pos="100000">
                    <a:srgbClr val="EFEFEF">
                      <a:alpha val="20000"/>
                    </a:srgbClr>
                  </a:gs>
                </a:gsLst>
                <a:lin ang="5400000"/>
              </a:gradFill>
            </p:spPr>
          </p:sp>
          <p:sp>
            <p:nvSpPr>
              <p:cNvPr name="TextBox 14" id="14"/>
              <p:cNvSpPr txBox="true"/>
              <p:nvPr/>
            </p:nvSpPr>
            <p:spPr>
              <a:xfrm>
                <a:off x="0" y="0"/>
                <a:ext cx="812800" cy="1516582"/>
              </a:xfrm>
              <a:prstGeom prst="rect">
                <a:avLst/>
              </a:prstGeom>
            </p:spPr>
            <p:txBody>
              <a:bodyPr anchor="ctr" rtlCol="false" tIns="50800" lIns="50800" bIns="50800" rIns="50800"/>
              <a:lstStyle/>
              <a:p>
                <a:pPr algn="ctr">
                  <a:lnSpc>
                    <a:spcPts val="2686"/>
                  </a:lnSpc>
                </a:pPr>
              </a:p>
            </p:txBody>
          </p:sp>
        </p:grpSp>
        <p:grpSp>
          <p:nvGrpSpPr>
            <p:cNvPr name="Group 15" id="15"/>
            <p:cNvGrpSpPr/>
            <p:nvPr/>
          </p:nvGrpSpPr>
          <p:grpSpPr>
            <a:xfrm rot="0">
              <a:off x="7116114" y="1874177"/>
              <a:ext cx="3558057" cy="7963534"/>
              <a:chOff x="0" y="0"/>
              <a:chExt cx="812800" cy="1819184"/>
            </a:xfrm>
          </p:grpSpPr>
          <p:sp>
            <p:nvSpPr>
              <p:cNvPr name="Freeform 16" id="16"/>
              <p:cNvSpPr/>
              <p:nvPr/>
            </p:nvSpPr>
            <p:spPr>
              <a:xfrm flipH="false" flipV="false" rot="0">
                <a:off x="0" y="0"/>
                <a:ext cx="812800" cy="1819184"/>
              </a:xfrm>
              <a:custGeom>
                <a:avLst/>
                <a:gdLst/>
                <a:ahLst/>
                <a:cxnLst/>
                <a:rect r="r" b="b" t="t" l="l"/>
                <a:pathLst>
                  <a:path h="1819184" w="812800">
                    <a:moveTo>
                      <a:pt x="0" y="0"/>
                    </a:moveTo>
                    <a:lnTo>
                      <a:pt x="812800" y="0"/>
                    </a:lnTo>
                    <a:lnTo>
                      <a:pt x="812800" y="1819184"/>
                    </a:lnTo>
                    <a:lnTo>
                      <a:pt x="0" y="1819184"/>
                    </a:lnTo>
                    <a:close/>
                  </a:path>
                </a:pathLst>
              </a:custGeom>
              <a:gradFill rotWithShape="true">
                <a:gsLst>
                  <a:gs pos="0">
                    <a:srgbClr val="EFEFEF">
                      <a:alpha val="0"/>
                    </a:srgbClr>
                  </a:gs>
                  <a:gs pos="50000">
                    <a:srgbClr val="EFEFEF">
                      <a:alpha val="7500"/>
                    </a:srgbClr>
                  </a:gs>
                  <a:gs pos="100000">
                    <a:srgbClr val="EFEFEF">
                      <a:alpha val="20000"/>
                    </a:srgbClr>
                  </a:gs>
                </a:gsLst>
                <a:lin ang="5400000"/>
              </a:gradFill>
            </p:spPr>
          </p:sp>
          <p:sp>
            <p:nvSpPr>
              <p:cNvPr name="TextBox 17" id="17"/>
              <p:cNvSpPr txBox="true"/>
              <p:nvPr/>
            </p:nvSpPr>
            <p:spPr>
              <a:xfrm>
                <a:off x="0" y="0"/>
                <a:ext cx="812800" cy="1819184"/>
              </a:xfrm>
              <a:prstGeom prst="rect">
                <a:avLst/>
              </a:prstGeom>
            </p:spPr>
            <p:txBody>
              <a:bodyPr anchor="ctr" rtlCol="false" tIns="50800" lIns="50800" bIns="50800" rIns="50800"/>
              <a:lstStyle/>
              <a:p>
                <a:pPr algn="ctr">
                  <a:lnSpc>
                    <a:spcPts val="2686"/>
                  </a:lnSpc>
                </a:pPr>
              </a:p>
            </p:txBody>
          </p:sp>
        </p:grpSp>
        <p:grpSp>
          <p:nvGrpSpPr>
            <p:cNvPr name="Group 18" id="18"/>
            <p:cNvGrpSpPr/>
            <p:nvPr/>
          </p:nvGrpSpPr>
          <p:grpSpPr>
            <a:xfrm rot="0">
              <a:off x="14232228" y="1874177"/>
              <a:ext cx="3558057" cy="7963534"/>
              <a:chOff x="0" y="0"/>
              <a:chExt cx="812800" cy="1819184"/>
            </a:xfrm>
          </p:grpSpPr>
          <p:sp>
            <p:nvSpPr>
              <p:cNvPr name="Freeform 19" id="19"/>
              <p:cNvSpPr/>
              <p:nvPr/>
            </p:nvSpPr>
            <p:spPr>
              <a:xfrm flipH="false" flipV="false" rot="0">
                <a:off x="0" y="0"/>
                <a:ext cx="812800" cy="1819184"/>
              </a:xfrm>
              <a:custGeom>
                <a:avLst/>
                <a:gdLst/>
                <a:ahLst/>
                <a:cxnLst/>
                <a:rect r="r" b="b" t="t" l="l"/>
                <a:pathLst>
                  <a:path h="1819184" w="812800">
                    <a:moveTo>
                      <a:pt x="0" y="0"/>
                    </a:moveTo>
                    <a:lnTo>
                      <a:pt x="812800" y="0"/>
                    </a:lnTo>
                    <a:lnTo>
                      <a:pt x="812800" y="1819184"/>
                    </a:lnTo>
                    <a:lnTo>
                      <a:pt x="0" y="1819184"/>
                    </a:lnTo>
                    <a:close/>
                  </a:path>
                </a:pathLst>
              </a:custGeom>
              <a:gradFill rotWithShape="true">
                <a:gsLst>
                  <a:gs pos="0">
                    <a:srgbClr val="EFEFEF">
                      <a:alpha val="0"/>
                    </a:srgbClr>
                  </a:gs>
                  <a:gs pos="50000">
                    <a:srgbClr val="EFEFEF">
                      <a:alpha val="7500"/>
                    </a:srgbClr>
                  </a:gs>
                  <a:gs pos="100000">
                    <a:srgbClr val="EFEFEF">
                      <a:alpha val="20000"/>
                    </a:srgbClr>
                  </a:gs>
                </a:gsLst>
                <a:lin ang="5400000"/>
              </a:gradFill>
            </p:spPr>
          </p:sp>
          <p:sp>
            <p:nvSpPr>
              <p:cNvPr name="TextBox 20" id="20"/>
              <p:cNvSpPr txBox="true"/>
              <p:nvPr/>
            </p:nvSpPr>
            <p:spPr>
              <a:xfrm>
                <a:off x="0" y="0"/>
                <a:ext cx="812800" cy="1819184"/>
              </a:xfrm>
              <a:prstGeom prst="rect">
                <a:avLst/>
              </a:prstGeom>
            </p:spPr>
            <p:txBody>
              <a:bodyPr anchor="ctr" rtlCol="false" tIns="50800" lIns="50800" bIns="50800" rIns="50800"/>
              <a:lstStyle/>
              <a:p>
                <a:pPr algn="ctr">
                  <a:lnSpc>
                    <a:spcPts val="2686"/>
                  </a:lnSpc>
                </a:pPr>
              </a:p>
            </p:txBody>
          </p:sp>
        </p:grpSp>
        <p:grpSp>
          <p:nvGrpSpPr>
            <p:cNvPr name="Group 21" id="21"/>
            <p:cNvGrpSpPr/>
            <p:nvPr/>
          </p:nvGrpSpPr>
          <p:grpSpPr>
            <a:xfrm rot="0">
              <a:off x="10674171" y="0"/>
              <a:ext cx="3558057" cy="9837711"/>
              <a:chOff x="0" y="0"/>
              <a:chExt cx="812800" cy="2247320"/>
            </a:xfrm>
          </p:grpSpPr>
          <p:sp>
            <p:nvSpPr>
              <p:cNvPr name="Freeform 22" id="22"/>
              <p:cNvSpPr/>
              <p:nvPr/>
            </p:nvSpPr>
            <p:spPr>
              <a:xfrm flipH="false" flipV="false" rot="0">
                <a:off x="0" y="0"/>
                <a:ext cx="812800" cy="2247320"/>
              </a:xfrm>
              <a:custGeom>
                <a:avLst/>
                <a:gdLst/>
                <a:ahLst/>
                <a:cxnLst/>
                <a:rect r="r" b="b" t="t" l="l"/>
                <a:pathLst>
                  <a:path h="2247320" w="812800">
                    <a:moveTo>
                      <a:pt x="0" y="0"/>
                    </a:moveTo>
                    <a:lnTo>
                      <a:pt x="812800" y="0"/>
                    </a:lnTo>
                    <a:lnTo>
                      <a:pt x="812800" y="2247320"/>
                    </a:lnTo>
                    <a:lnTo>
                      <a:pt x="0" y="2247320"/>
                    </a:lnTo>
                    <a:close/>
                  </a:path>
                </a:pathLst>
              </a:custGeom>
              <a:gradFill rotWithShape="true">
                <a:gsLst>
                  <a:gs pos="0">
                    <a:srgbClr val="EFEFEF">
                      <a:alpha val="0"/>
                    </a:srgbClr>
                  </a:gs>
                  <a:gs pos="50000">
                    <a:srgbClr val="EFEFEF">
                      <a:alpha val="7500"/>
                    </a:srgbClr>
                  </a:gs>
                  <a:gs pos="100000">
                    <a:srgbClr val="EFEFEF">
                      <a:alpha val="20000"/>
                    </a:srgbClr>
                  </a:gs>
                </a:gsLst>
                <a:lin ang="5400000"/>
              </a:gradFill>
            </p:spPr>
          </p:sp>
          <p:sp>
            <p:nvSpPr>
              <p:cNvPr name="TextBox 23" id="23"/>
              <p:cNvSpPr txBox="true"/>
              <p:nvPr/>
            </p:nvSpPr>
            <p:spPr>
              <a:xfrm>
                <a:off x="0" y="0"/>
                <a:ext cx="812800" cy="2247320"/>
              </a:xfrm>
              <a:prstGeom prst="rect">
                <a:avLst/>
              </a:prstGeom>
            </p:spPr>
            <p:txBody>
              <a:bodyPr anchor="ctr" rtlCol="false" tIns="50800" lIns="50800" bIns="50800" rIns="50800"/>
              <a:lstStyle/>
              <a:p>
                <a:pPr algn="ctr">
                  <a:lnSpc>
                    <a:spcPts val="2686"/>
                  </a:lnSpc>
                </a:pPr>
              </a:p>
            </p:txBody>
          </p:sp>
        </p:grpSp>
      </p:grpSp>
      <p:grpSp>
        <p:nvGrpSpPr>
          <p:cNvPr name="Group 24" id="24"/>
          <p:cNvGrpSpPr/>
          <p:nvPr/>
        </p:nvGrpSpPr>
        <p:grpSpPr>
          <a:xfrm rot="0">
            <a:off x="4724983" y="6075255"/>
            <a:ext cx="8838034" cy="3694620"/>
            <a:chOff x="0" y="0"/>
            <a:chExt cx="1369243" cy="572393"/>
          </a:xfrm>
        </p:grpSpPr>
        <p:sp>
          <p:nvSpPr>
            <p:cNvPr name="Freeform 25" id="25"/>
            <p:cNvSpPr/>
            <p:nvPr/>
          </p:nvSpPr>
          <p:spPr>
            <a:xfrm flipH="false" flipV="false" rot="0">
              <a:off x="0" y="0"/>
              <a:ext cx="1369243" cy="572393"/>
            </a:xfrm>
            <a:custGeom>
              <a:avLst/>
              <a:gdLst/>
              <a:ahLst/>
              <a:cxnLst/>
              <a:rect r="r" b="b" t="t" l="l"/>
              <a:pathLst>
                <a:path h="572393" w="1369243">
                  <a:moveTo>
                    <a:pt x="31535" y="0"/>
                  </a:moveTo>
                  <a:lnTo>
                    <a:pt x="1337707" y="0"/>
                  </a:lnTo>
                  <a:cubicBezTo>
                    <a:pt x="1355124" y="0"/>
                    <a:pt x="1369243" y="14119"/>
                    <a:pt x="1369243" y="31535"/>
                  </a:cubicBezTo>
                  <a:lnTo>
                    <a:pt x="1369243" y="540858"/>
                  </a:lnTo>
                  <a:cubicBezTo>
                    <a:pt x="1369243" y="558275"/>
                    <a:pt x="1355124" y="572393"/>
                    <a:pt x="1337707" y="572393"/>
                  </a:cubicBezTo>
                  <a:lnTo>
                    <a:pt x="31535" y="572393"/>
                  </a:lnTo>
                  <a:cubicBezTo>
                    <a:pt x="23172" y="572393"/>
                    <a:pt x="15150" y="569071"/>
                    <a:pt x="9236" y="563157"/>
                  </a:cubicBezTo>
                  <a:cubicBezTo>
                    <a:pt x="3322" y="557243"/>
                    <a:pt x="0" y="549222"/>
                    <a:pt x="0" y="540858"/>
                  </a:cubicBezTo>
                  <a:lnTo>
                    <a:pt x="0" y="31535"/>
                  </a:lnTo>
                  <a:cubicBezTo>
                    <a:pt x="0" y="14119"/>
                    <a:pt x="14119" y="0"/>
                    <a:pt x="31535" y="0"/>
                  </a:cubicBezTo>
                  <a:close/>
                </a:path>
              </a:pathLst>
            </a:custGeom>
            <a:blipFill>
              <a:blip r:embed="rId2"/>
              <a:stretch>
                <a:fillRect l="0" t="-14493" r="0" b="-14493"/>
              </a:stretch>
            </a:blipFill>
            <a:ln w="9525" cap="rnd">
              <a:solidFill>
                <a:srgbClr val="EFEFEF"/>
              </a:solidFill>
              <a:prstDash val="solid"/>
              <a:round/>
            </a:ln>
          </p:spPr>
        </p:sp>
      </p:grpSp>
      <p:sp>
        <p:nvSpPr>
          <p:cNvPr name="TextBox 26" id="26"/>
          <p:cNvSpPr txBox="true"/>
          <p:nvPr/>
        </p:nvSpPr>
        <p:spPr>
          <a:xfrm rot="0">
            <a:off x="1746751" y="644579"/>
            <a:ext cx="3737193" cy="260858"/>
          </a:xfrm>
          <a:prstGeom prst="rect">
            <a:avLst/>
          </a:prstGeom>
        </p:spPr>
        <p:txBody>
          <a:bodyPr anchor="t" rtlCol="false" tIns="0" lIns="0" bIns="0" rIns="0">
            <a:spAutoFit/>
          </a:bodyPr>
          <a:lstStyle/>
          <a:p>
            <a:pPr algn="l">
              <a:lnSpc>
                <a:spcPts val="1935"/>
              </a:lnSpc>
            </a:pPr>
            <a:r>
              <a:rPr lang="en-US" sz="2199" spc="-98" b="true">
                <a:solidFill>
                  <a:srgbClr val="EFEFEF"/>
                </a:solidFill>
                <a:latin typeface="Open Sauce Medium"/>
                <a:ea typeface="Open Sauce Medium"/>
                <a:cs typeface="Open Sauce Medium"/>
                <a:sym typeface="Open Sauce Medium"/>
              </a:rPr>
              <a:t>Faith Across Borders</a:t>
            </a:r>
          </a:p>
        </p:txBody>
      </p:sp>
      <p:sp>
        <p:nvSpPr>
          <p:cNvPr name="TextBox 27" id="27"/>
          <p:cNvSpPr txBox="true"/>
          <p:nvPr/>
        </p:nvSpPr>
        <p:spPr>
          <a:xfrm rot="0">
            <a:off x="1570263" y="1238250"/>
            <a:ext cx="15147475" cy="855980"/>
          </a:xfrm>
          <a:prstGeom prst="rect">
            <a:avLst/>
          </a:prstGeom>
        </p:spPr>
        <p:txBody>
          <a:bodyPr anchor="t" rtlCol="false" tIns="0" lIns="0" bIns="0" rIns="0">
            <a:spAutoFit/>
          </a:bodyPr>
          <a:lstStyle/>
          <a:p>
            <a:pPr algn="ctr">
              <a:lnSpc>
                <a:spcPts val="6159"/>
              </a:lnSpc>
            </a:pPr>
            <a:r>
              <a:rPr lang="en-US" b="true" sz="6999" spc="-314">
                <a:solidFill>
                  <a:srgbClr val="EFEFEF"/>
                </a:solidFill>
                <a:latin typeface="Open Sauce Medium"/>
                <a:ea typeface="Open Sauce Medium"/>
                <a:cs typeface="Open Sauce Medium"/>
                <a:sym typeface="Open Sauce Medium"/>
              </a:rPr>
              <a:t>CREATION STORY</a:t>
            </a:r>
          </a:p>
        </p:txBody>
      </p:sp>
      <p:sp>
        <p:nvSpPr>
          <p:cNvPr name="TextBox 28" id="28"/>
          <p:cNvSpPr txBox="true"/>
          <p:nvPr/>
        </p:nvSpPr>
        <p:spPr>
          <a:xfrm rot="0">
            <a:off x="1090400" y="2198559"/>
            <a:ext cx="15637468" cy="3876696"/>
          </a:xfrm>
          <a:prstGeom prst="rect">
            <a:avLst/>
          </a:prstGeom>
        </p:spPr>
        <p:txBody>
          <a:bodyPr anchor="t" rtlCol="false" tIns="0" lIns="0" bIns="0" rIns="0">
            <a:spAutoFit/>
          </a:bodyPr>
          <a:lstStyle/>
          <a:p>
            <a:pPr algn="l" marL="647347" indent="-323674" lvl="1">
              <a:lnSpc>
                <a:spcPts val="3897"/>
              </a:lnSpc>
              <a:buFont typeface="Arial"/>
              <a:buChar char="•"/>
            </a:pPr>
            <a:r>
              <a:rPr lang="en-US" sz="2998" spc="-95">
                <a:solidFill>
                  <a:srgbClr val="FFFFFF"/>
                </a:solidFill>
                <a:latin typeface="Aileron Light"/>
                <a:ea typeface="Aileron Light"/>
                <a:cs typeface="Aileron Light"/>
                <a:sym typeface="Aileron Light"/>
              </a:rPr>
              <a:t>The</a:t>
            </a:r>
            <a:r>
              <a:rPr lang="en-US" sz="2998" spc="-95" strike="noStrike" u="none">
                <a:solidFill>
                  <a:srgbClr val="FFFFFF"/>
                </a:solidFill>
                <a:latin typeface="Aileron Light"/>
                <a:ea typeface="Aileron Light"/>
                <a:cs typeface="Aileron Light"/>
                <a:sym typeface="Aileron Light"/>
              </a:rPr>
              <a:t> most common theory of creation in the Hindu religion is not any one theory, but rather that of creation via the Trimurti (Hindu Trinity), as well as cycles of creation and destruction</a:t>
            </a:r>
          </a:p>
          <a:p>
            <a:pPr algn="l" marL="647347" indent="-323674" lvl="1">
              <a:lnSpc>
                <a:spcPts val="3897"/>
              </a:lnSpc>
              <a:buFont typeface="Arial"/>
              <a:buChar char="•"/>
            </a:pPr>
            <a:r>
              <a:rPr lang="en-US" sz="2998" spc="-95" strike="noStrike" u="none">
                <a:solidFill>
                  <a:srgbClr val="FFFFFF"/>
                </a:solidFill>
                <a:latin typeface="Aileron Light"/>
                <a:ea typeface="Aileron Light"/>
                <a:cs typeface="Aileron Light"/>
                <a:sym typeface="Aileron Light"/>
              </a:rPr>
              <a:t>Hinduism describes creation as a function of the Trimurti, which includes three chief deities: Brahma, Vishnu, and Shiva. Brahma is responsible for creation, Vishnu for maintenance, and Shiva for destruction, after which another creation cycle begins.</a:t>
            </a:r>
          </a:p>
          <a:p>
            <a:pPr algn="l" marL="647347" indent="-323674" lvl="1">
              <a:lnSpc>
                <a:spcPts val="3897"/>
              </a:lnSpc>
              <a:buFont typeface="Arial"/>
              <a:buChar char="•"/>
            </a:pPr>
            <a:r>
              <a:rPr lang="en-US" sz="2998" spc="-95" strike="noStrike" u="none">
                <a:solidFill>
                  <a:srgbClr val="FFFFFF"/>
                </a:solidFill>
                <a:latin typeface="Aileron Light"/>
                <a:ea typeface="Aileron Light"/>
                <a:cs typeface="Aileron Light"/>
                <a:sym typeface="Aileron Light"/>
              </a:rPr>
              <a:t>This type of creation is referred to as cyclic creation since there comes no permanent end to the universe. The universe simply goes through a series of cycles of creation, maintenance, destruction, and recreation.</a:t>
            </a:r>
          </a:p>
        </p:txBody>
      </p:sp>
      <p:sp>
        <p:nvSpPr>
          <p:cNvPr name="Freeform 29" id="29"/>
          <p:cNvSpPr/>
          <p:nvPr/>
        </p:nvSpPr>
        <p:spPr>
          <a:xfrm flipH="false" flipV="false" rot="0">
            <a:off x="16283826" y="-37722"/>
            <a:ext cx="2004174" cy="1322342"/>
          </a:xfrm>
          <a:custGeom>
            <a:avLst/>
            <a:gdLst/>
            <a:ahLst/>
            <a:cxnLst/>
            <a:rect r="r" b="b" t="t" l="l"/>
            <a:pathLst>
              <a:path h="1322342" w="2004174">
                <a:moveTo>
                  <a:pt x="0" y="0"/>
                </a:moveTo>
                <a:lnTo>
                  <a:pt x="2004174" y="0"/>
                </a:lnTo>
                <a:lnTo>
                  <a:pt x="2004174" y="1322342"/>
                </a:lnTo>
                <a:lnTo>
                  <a:pt x="0" y="1322342"/>
                </a:lnTo>
                <a:lnTo>
                  <a:pt x="0" y="0"/>
                </a:lnTo>
                <a:close/>
              </a:path>
            </a:pathLst>
          </a:custGeom>
          <a:blipFill>
            <a:blip r:embed="rId3"/>
            <a:stretch>
              <a:fillRect l="0" t="0" r="0" b="0"/>
            </a:stretch>
          </a:blipFill>
        </p:spPr>
      </p:sp>
    </p:spTree>
  </p:cSld>
  <p:clrMapOvr>
    <a:masterClrMapping/>
  </p:clrMapOvr>
</p:sld>
</file>

<file path=ppt/slides/slide4.xml><?xml version="1.0" encoding="utf-8"?>
<p:sld xmlns:p="http://schemas.openxmlformats.org/presentationml/2006/main" xmlns:a="http://schemas.openxmlformats.org/drawingml/2006/main" xmlns:r="http://schemas.openxmlformats.org/officeDocument/2006/relationships">
  <p:cSld>
    <p:bg>
      <p:bgPr>
        <a:solidFill>
          <a:srgbClr val="0F042D"/>
        </a:solidFill>
      </p:bgPr>
    </p:bg>
    <p:spTree>
      <p:nvGrpSpPr>
        <p:cNvPr id="1" name=""/>
        <p:cNvGrpSpPr/>
        <p:nvPr/>
      </p:nvGrpSpPr>
      <p:grpSpPr>
        <a:xfrm>
          <a:off x="0" y="0"/>
          <a:ext cx="0" cy="0"/>
          <a:chOff x="0" y="0"/>
          <a:chExt cx="0" cy="0"/>
        </a:xfrm>
      </p:grpSpPr>
      <p:grpSp>
        <p:nvGrpSpPr>
          <p:cNvPr name="Group 2" id="2"/>
          <p:cNvGrpSpPr/>
          <p:nvPr/>
        </p:nvGrpSpPr>
        <p:grpSpPr>
          <a:xfrm rot="0">
            <a:off x="0" y="2908716"/>
            <a:ext cx="18674901" cy="7378284"/>
            <a:chOff x="0" y="0"/>
            <a:chExt cx="24899868" cy="9837711"/>
          </a:xfrm>
        </p:grpSpPr>
        <p:grpSp>
          <p:nvGrpSpPr>
            <p:cNvPr name="Group 3" id="3"/>
            <p:cNvGrpSpPr/>
            <p:nvPr/>
          </p:nvGrpSpPr>
          <p:grpSpPr>
            <a:xfrm rot="0">
              <a:off x="0" y="4427815"/>
              <a:ext cx="3558057" cy="5409897"/>
              <a:chOff x="0" y="0"/>
              <a:chExt cx="812800" cy="1235833"/>
            </a:xfrm>
          </p:grpSpPr>
          <p:sp>
            <p:nvSpPr>
              <p:cNvPr name="Freeform 4" id="4"/>
              <p:cNvSpPr/>
              <p:nvPr/>
            </p:nvSpPr>
            <p:spPr>
              <a:xfrm flipH="false" flipV="false" rot="0">
                <a:off x="0" y="0"/>
                <a:ext cx="812800" cy="1235833"/>
              </a:xfrm>
              <a:custGeom>
                <a:avLst/>
                <a:gdLst/>
                <a:ahLst/>
                <a:cxnLst/>
                <a:rect r="r" b="b" t="t" l="l"/>
                <a:pathLst>
                  <a:path h="1235833" w="812800">
                    <a:moveTo>
                      <a:pt x="0" y="0"/>
                    </a:moveTo>
                    <a:lnTo>
                      <a:pt x="812800" y="0"/>
                    </a:lnTo>
                    <a:lnTo>
                      <a:pt x="812800" y="1235833"/>
                    </a:lnTo>
                    <a:lnTo>
                      <a:pt x="0" y="1235833"/>
                    </a:lnTo>
                    <a:close/>
                  </a:path>
                </a:pathLst>
              </a:custGeom>
              <a:gradFill rotWithShape="true">
                <a:gsLst>
                  <a:gs pos="0">
                    <a:srgbClr val="EFEFEF">
                      <a:alpha val="0"/>
                    </a:srgbClr>
                  </a:gs>
                  <a:gs pos="50000">
                    <a:srgbClr val="EFEFEF">
                      <a:alpha val="7500"/>
                    </a:srgbClr>
                  </a:gs>
                  <a:gs pos="100000">
                    <a:srgbClr val="EFEFEF">
                      <a:alpha val="20000"/>
                    </a:srgbClr>
                  </a:gs>
                </a:gsLst>
                <a:lin ang="5400000"/>
              </a:gradFill>
            </p:spPr>
          </p:sp>
          <p:sp>
            <p:nvSpPr>
              <p:cNvPr name="TextBox 5" id="5"/>
              <p:cNvSpPr txBox="true"/>
              <p:nvPr/>
            </p:nvSpPr>
            <p:spPr>
              <a:xfrm>
                <a:off x="0" y="0"/>
                <a:ext cx="812800" cy="1235833"/>
              </a:xfrm>
              <a:prstGeom prst="rect">
                <a:avLst/>
              </a:prstGeom>
            </p:spPr>
            <p:txBody>
              <a:bodyPr anchor="ctr" rtlCol="false" tIns="50800" lIns="50800" bIns="50800" rIns="50800"/>
              <a:lstStyle/>
              <a:p>
                <a:pPr algn="ctr">
                  <a:lnSpc>
                    <a:spcPts val="2686"/>
                  </a:lnSpc>
                </a:pPr>
              </a:p>
            </p:txBody>
          </p:sp>
        </p:grpSp>
        <p:grpSp>
          <p:nvGrpSpPr>
            <p:cNvPr name="Group 6" id="6"/>
            <p:cNvGrpSpPr/>
            <p:nvPr/>
          </p:nvGrpSpPr>
          <p:grpSpPr>
            <a:xfrm rot="0">
              <a:off x="21341811" y="4427815"/>
              <a:ext cx="3558057" cy="5409897"/>
              <a:chOff x="0" y="0"/>
              <a:chExt cx="812800" cy="1235833"/>
            </a:xfrm>
          </p:grpSpPr>
          <p:sp>
            <p:nvSpPr>
              <p:cNvPr name="Freeform 7" id="7"/>
              <p:cNvSpPr/>
              <p:nvPr/>
            </p:nvSpPr>
            <p:spPr>
              <a:xfrm flipH="false" flipV="false" rot="0">
                <a:off x="0" y="0"/>
                <a:ext cx="812800" cy="1235833"/>
              </a:xfrm>
              <a:custGeom>
                <a:avLst/>
                <a:gdLst/>
                <a:ahLst/>
                <a:cxnLst/>
                <a:rect r="r" b="b" t="t" l="l"/>
                <a:pathLst>
                  <a:path h="1235833" w="812800">
                    <a:moveTo>
                      <a:pt x="0" y="0"/>
                    </a:moveTo>
                    <a:lnTo>
                      <a:pt x="812800" y="0"/>
                    </a:lnTo>
                    <a:lnTo>
                      <a:pt x="812800" y="1235833"/>
                    </a:lnTo>
                    <a:lnTo>
                      <a:pt x="0" y="1235833"/>
                    </a:lnTo>
                    <a:close/>
                  </a:path>
                </a:pathLst>
              </a:custGeom>
              <a:gradFill rotWithShape="true">
                <a:gsLst>
                  <a:gs pos="0">
                    <a:srgbClr val="EFEFEF">
                      <a:alpha val="0"/>
                    </a:srgbClr>
                  </a:gs>
                  <a:gs pos="50000">
                    <a:srgbClr val="EFEFEF">
                      <a:alpha val="7500"/>
                    </a:srgbClr>
                  </a:gs>
                  <a:gs pos="100000">
                    <a:srgbClr val="EFEFEF">
                      <a:alpha val="20000"/>
                    </a:srgbClr>
                  </a:gs>
                </a:gsLst>
                <a:lin ang="5400000"/>
              </a:gradFill>
            </p:spPr>
          </p:sp>
          <p:sp>
            <p:nvSpPr>
              <p:cNvPr name="TextBox 8" id="8"/>
              <p:cNvSpPr txBox="true"/>
              <p:nvPr/>
            </p:nvSpPr>
            <p:spPr>
              <a:xfrm>
                <a:off x="0" y="0"/>
                <a:ext cx="812800" cy="1235833"/>
              </a:xfrm>
              <a:prstGeom prst="rect">
                <a:avLst/>
              </a:prstGeom>
            </p:spPr>
            <p:txBody>
              <a:bodyPr anchor="ctr" rtlCol="false" tIns="50800" lIns="50800" bIns="50800" rIns="50800"/>
              <a:lstStyle/>
              <a:p>
                <a:pPr algn="ctr">
                  <a:lnSpc>
                    <a:spcPts val="2686"/>
                  </a:lnSpc>
                </a:pPr>
              </a:p>
            </p:txBody>
          </p:sp>
        </p:grpSp>
        <p:grpSp>
          <p:nvGrpSpPr>
            <p:cNvPr name="Group 9" id="9"/>
            <p:cNvGrpSpPr/>
            <p:nvPr/>
          </p:nvGrpSpPr>
          <p:grpSpPr>
            <a:xfrm rot="0">
              <a:off x="3558057" y="3198827"/>
              <a:ext cx="3558057" cy="6638885"/>
              <a:chOff x="0" y="0"/>
              <a:chExt cx="812800" cy="1516582"/>
            </a:xfrm>
          </p:grpSpPr>
          <p:sp>
            <p:nvSpPr>
              <p:cNvPr name="Freeform 10" id="10"/>
              <p:cNvSpPr/>
              <p:nvPr/>
            </p:nvSpPr>
            <p:spPr>
              <a:xfrm flipH="false" flipV="false" rot="0">
                <a:off x="0" y="0"/>
                <a:ext cx="812800" cy="1516582"/>
              </a:xfrm>
              <a:custGeom>
                <a:avLst/>
                <a:gdLst/>
                <a:ahLst/>
                <a:cxnLst/>
                <a:rect r="r" b="b" t="t" l="l"/>
                <a:pathLst>
                  <a:path h="1516582" w="812800">
                    <a:moveTo>
                      <a:pt x="0" y="0"/>
                    </a:moveTo>
                    <a:lnTo>
                      <a:pt x="812800" y="0"/>
                    </a:lnTo>
                    <a:lnTo>
                      <a:pt x="812800" y="1516582"/>
                    </a:lnTo>
                    <a:lnTo>
                      <a:pt x="0" y="1516582"/>
                    </a:lnTo>
                    <a:close/>
                  </a:path>
                </a:pathLst>
              </a:custGeom>
              <a:gradFill rotWithShape="true">
                <a:gsLst>
                  <a:gs pos="0">
                    <a:srgbClr val="EFEFEF">
                      <a:alpha val="0"/>
                    </a:srgbClr>
                  </a:gs>
                  <a:gs pos="50000">
                    <a:srgbClr val="EFEFEF">
                      <a:alpha val="7500"/>
                    </a:srgbClr>
                  </a:gs>
                  <a:gs pos="100000">
                    <a:srgbClr val="EFEFEF">
                      <a:alpha val="20000"/>
                    </a:srgbClr>
                  </a:gs>
                </a:gsLst>
                <a:lin ang="5400000"/>
              </a:gradFill>
            </p:spPr>
          </p:sp>
          <p:sp>
            <p:nvSpPr>
              <p:cNvPr name="TextBox 11" id="11"/>
              <p:cNvSpPr txBox="true"/>
              <p:nvPr/>
            </p:nvSpPr>
            <p:spPr>
              <a:xfrm>
                <a:off x="0" y="0"/>
                <a:ext cx="812800" cy="1516582"/>
              </a:xfrm>
              <a:prstGeom prst="rect">
                <a:avLst/>
              </a:prstGeom>
            </p:spPr>
            <p:txBody>
              <a:bodyPr anchor="ctr" rtlCol="false" tIns="50800" lIns="50800" bIns="50800" rIns="50800"/>
              <a:lstStyle/>
              <a:p>
                <a:pPr algn="ctr">
                  <a:lnSpc>
                    <a:spcPts val="2686"/>
                  </a:lnSpc>
                </a:pPr>
              </a:p>
            </p:txBody>
          </p:sp>
        </p:grpSp>
        <p:grpSp>
          <p:nvGrpSpPr>
            <p:cNvPr name="Group 12" id="12"/>
            <p:cNvGrpSpPr/>
            <p:nvPr/>
          </p:nvGrpSpPr>
          <p:grpSpPr>
            <a:xfrm rot="0">
              <a:off x="17783754" y="3198827"/>
              <a:ext cx="3558057" cy="6638885"/>
              <a:chOff x="0" y="0"/>
              <a:chExt cx="812800" cy="1516582"/>
            </a:xfrm>
          </p:grpSpPr>
          <p:sp>
            <p:nvSpPr>
              <p:cNvPr name="Freeform 13" id="13"/>
              <p:cNvSpPr/>
              <p:nvPr/>
            </p:nvSpPr>
            <p:spPr>
              <a:xfrm flipH="false" flipV="false" rot="0">
                <a:off x="0" y="0"/>
                <a:ext cx="812800" cy="1516582"/>
              </a:xfrm>
              <a:custGeom>
                <a:avLst/>
                <a:gdLst/>
                <a:ahLst/>
                <a:cxnLst/>
                <a:rect r="r" b="b" t="t" l="l"/>
                <a:pathLst>
                  <a:path h="1516582" w="812800">
                    <a:moveTo>
                      <a:pt x="0" y="0"/>
                    </a:moveTo>
                    <a:lnTo>
                      <a:pt x="812800" y="0"/>
                    </a:lnTo>
                    <a:lnTo>
                      <a:pt x="812800" y="1516582"/>
                    </a:lnTo>
                    <a:lnTo>
                      <a:pt x="0" y="1516582"/>
                    </a:lnTo>
                    <a:close/>
                  </a:path>
                </a:pathLst>
              </a:custGeom>
              <a:gradFill rotWithShape="true">
                <a:gsLst>
                  <a:gs pos="0">
                    <a:srgbClr val="EFEFEF">
                      <a:alpha val="0"/>
                    </a:srgbClr>
                  </a:gs>
                  <a:gs pos="50000">
                    <a:srgbClr val="EFEFEF">
                      <a:alpha val="7500"/>
                    </a:srgbClr>
                  </a:gs>
                  <a:gs pos="100000">
                    <a:srgbClr val="EFEFEF">
                      <a:alpha val="20000"/>
                    </a:srgbClr>
                  </a:gs>
                </a:gsLst>
                <a:lin ang="5400000"/>
              </a:gradFill>
            </p:spPr>
          </p:sp>
          <p:sp>
            <p:nvSpPr>
              <p:cNvPr name="TextBox 14" id="14"/>
              <p:cNvSpPr txBox="true"/>
              <p:nvPr/>
            </p:nvSpPr>
            <p:spPr>
              <a:xfrm>
                <a:off x="0" y="0"/>
                <a:ext cx="812800" cy="1516582"/>
              </a:xfrm>
              <a:prstGeom prst="rect">
                <a:avLst/>
              </a:prstGeom>
            </p:spPr>
            <p:txBody>
              <a:bodyPr anchor="ctr" rtlCol="false" tIns="50800" lIns="50800" bIns="50800" rIns="50800"/>
              <a:lstStyle/>
              <a:p>
                <a:pPr algn="ctr">
                  <a:lnSpc>
                    <a:spcPts val="2686"/>
                  </a:lnSpc>
                </a:pPr>
              </a:p>
            </p:txBody>
          </p:sp>
        </p:grpSp>
        <p:grpSp>
          <p:nvGrpSpPr>
            <p:cNvPr name="Group 15" id="15"/>
            <p:cNvGrpSpPr/>
            <p:nvPr/>
          </p:nvGrpSpPr>
          <p:grpSpPr>
            <a:xfrm rot="0">
              <a:off x="7116114" y="1874177"/>
              <a:ext cx="3558057" cy="7963534"/>
              <a:chOff x="0" y="0"/>
              <a:chExt cx="812800" cy="1819184"/>
            </a:xfrm>
          </p:grpSpPr>
          <p:sp>
            <p:nvSpPr>
              <p:cNvPr name="Freeform 16" id="16"/>
              <p:cNvSpPr/>
              <p:nvPr/>
            </p:nvSpPr>
            <p:spPr>
              <a:xfrm flipH="false" flipV="false" rot="0">
                <a:off x="0" y="0"/>
                <a:ext cx="812800" cy="1819184"/>
              </a:xfrm>
              <a:custGeom>
                <a:avLst/>
                <a:gdLst/>
                <a:ahLst/>
                <a:cxnLst/>
                <a:rect r="r" b="b" t="t" l="l"/>
                <a:pathLst>
                  <a:path h="1819184" w="812800">
                    <a:moveTo>
                      <a:pt x="0" y="0"/>
                    </a:moveTo>
                    <a:lnTo>
                      <a:pt x="812800" y="0"/>
                    </a:lnTo>
                    <a:lnTo>
                      <a:pt x="812800" y="1819184"/>
                    </a:lnTo>
                    <a:lnTo>
                      <a:pt x="0" y="1819184"/>
                    </a:lnTo>
                    <a:close/>
                  </a:path>
                </a:pathLst>
              </a:custGeom>
              <a:gradFill rotWithShape="true">
                <a:gsLst>
                  <a:gs pos="0">
                    <a:srgbClr val="EFEFEF">
                      <a:alpha val="0"/>
                    </a:srgbClr>
                  </a:gs>
                  <a:gs pos="50000">
                    <a:srgbClr val="EFEFEF">
                      <a:alpha val="7500"/>
                    </a:srgbClr>
                  </a:gs>
                  <a:gs pos="100000">
                    <a:srgbClr val="EFEFEF">
                      <a:alpha val="20000"/>
                    </a:srgbClr>
                  </a:gs>
                </a:gsLst>
                <a:lin ang="5400000"/>
              </a:gradFill>
            </p:spPr>
          </p:sp>
          <p:sp>
            <p:nvSpPr>
              <p:cNvPr name="TextBox 17" id="17"/>
              <p:cNvSpPr txBox="true"/>
              <p:nvPr/>
            </p:nvSpPr>
            <p:spPr>
              <a:xfrm>
                <a:off x="0" y="0"/>
                <a:ext cx="812800" cy="1819184"/>
              </a:xfrm>
              <a:prstGeom prst="rect">
                <a:avLst/>
              </a:prstGeom>
            </p:spPr>
            <p:txBody>
              <a:bodyPr anchor="ctr" rtlCol="false" tIns="50800" lIns="50800" bIns="50800" rIns="50800"/>
              <a:lstStyle/>
              <a:p>
                <a:pPr algn="ctr">
                  <a:lnSpc>
                    <a:spcPts val="2686"/>
                  </a:lnSpc>
                </a:pPr>
              </a:p>
            </p:txBody>
          </p:sp>
        </p:grpSp>
        <p:grpSp>
          <p:nvGrpSpPr>
            <p:cNvPr name="Group 18" id="18"/>
            <p:cNvGrpSpPr/>
            <p:nvPr/>
          </p:nvGrpSpPr>
          <p:grpSpPr>
            <a:xfrm rot="0">
              <a:off x="14232228" y="1874177"/>
              <a:ext cx="3558057" cy="7963534"/>
              <a:chOff x="0" y="0"/>
              <a:chExt cx="812800" cy="1819184"/>
            </a:xfrm>
          </p:grpSpPr>
          <p:sp>
            <p:nvSpPr>
              <p:cNvPr name="Freeform 19" id="19"/>
              <p:cNvSpPr/>
              <p:nvPr/>
            </p:nvSpPr>
            <p:spPr>
              <a:xfrm flipH="false" flipV="false" rot="0">
                <a:off x="0" y="0"/>
                <a:ext cx="812800" cy="1819184"/>
              </a:xfrm>
              <a:custGeom>
                <a:avLst/>
                <a:gdLst/>
                <a:ahLst/>
                <a:cxnLst/>
                <a:rect r="r" b="b" t="t" l="l"/>
                <a:pathLst>
                  <a:path h="1819184" w="812800">
                    <a:moveTo>
                      <a:pt x="0" y="0"/>
                    </a:moveTo>
                    <a:lnTo>
                      <a:pt x="812800" y="0"/>
                    </a:lnTo>
                    <a:lnTo>
                      <a:pt x="812800" y="1819184"/>
                    </a:lnTo>
                    <a:lnTo>
                      <a:pt x="0" y="1819184"/>
                    </a:lnTo>
                    <a:close/>
                  </a:path>
                </a:pathLst>
              </a:custGeom>
              <a:gradFill rotWithShape="true">
                <a:gsLst>
                  <a:gs pos="0">
                    <a:srgbClr val="EFEFEF">
                      <a:alpha val="0"/>
                    </a:srgbClr>
                  </a:gs>
                  <a:gs pos="50000">
                    <a:srgbClr val="EFEFEF">
                      <a:alpha val="7500"/>
                    </a:srgbClr>
                  </a:gs>
                  <a:gs pos="100000">
                    <a:srgbClr val="EFEFEF">
                      <a:alpha val="20000"/>
                    </a:srgbClr>
                  </a:gs>
                </a:gsLst>
                <a:lin ang="5400000"/>
              </a:gradFill>
            </p:spPr>
          </p:sp>
          <p:sp>
            <p:nvSpPr>
              <p:cNvPr name="TextBox 20" id="20"/>
              <p:cNvSpPr txBox="true"/>
              <p:nvPr/>
            </p:nvSpPr>
            <p:spPr>
              <a:xfrm>
                <a:off x="0" y="0"/>
                <a:ext cx="812800" cy="1819184"/>
              </a:xfrm>
              <a:prstGeom prst="rect">
                <a:avLst/>
              </a:prstGeom>
            </p:spPr>
            <p:txBody>
              <a:bodyPr anchor="ctr" rtlCol="false" tIns="50800" lIns="50800" bIns="50800" rIns="50800"/>
              <a:lstStyle/>
              <a:p>
                <a:pPr algn="ctr">
                  <a:lnSpc>
                    <a:spcPts val="2686"/>
                  </a:lnSpc>
                </a:pPr>
              </a:p>
            </p:txBody>
          </p:sp>
        </p:grpSp>
        <p:grpSp>
          <p:nvGrpSpPr>
            <p:cNvPr name="Group 21" id="21"/>
            <p:cNvGrpSpPr/>
            <p:nvPr/>
          </p:nvGrpSpPr>
          <p:grpSpPr>
            <a:xfrm rot="0">
              <a:off x="10674171" y="0"/>
              <a:ext cx="3558057" cy="9837711"/>
              <a:chOff x="0" y="0"/>
              <a:chExt cx="812800" cy="2247320"/>
            </a:xfrm>
          </p:grpSpPr>
          <p:sp>
            <p:nvSpPr>
              <p:cNvPr name="Freeform 22" id="22"/>
              <p:cNvSpPr/>
              <p:nvPr/>
            </p:nvSpPr>
            <p:spPr>
              <a:xfrm flipH="false" flipV="false" rot="0">
                <a:off x="0" y="0"/>
                <a:ext cx="812800" cy="2247320"/>
              </a:xfrm>
              <a:custGeom>
                <a:avLst/>
                <a:gdLst/>
                <a:ahLst/>
                <a:cxnLst/>
                <a:rect r="r" b="b" t="t" l="l"/>
                <a:pathLst>
                  <a:path h="2247320" w="812800">
                    <a:moveTo>
                      <a:pt x="0" y="0"/>
                    </a:moveTo>
                    <a:lnTo>
                      <a:pt x="812800" y="0"/>
                    </a:lnTo>
                    <a:lnTo>
                      <a:pt x="812800" y="2247320"/>
                    </a:lnTo>
                    <a:lnTo>
                      <a:pt x="0" y="2247320"/>
                    </a:lnTo>
                    <a:close/>
                  </a:path>
                </a:pathLst>
              </a:custGeom>
              <a:gradFill rotWithShape="true">
                <a:gsLst>
                  <a:gs pos="0">
                    <a:srgbClr val="EFEFEF">
                      <a:alpha val="0"/>
                    </a:srgbClr>
                  </a:gs>
                  <a:gs pos="50000">
                    <a:srgbClr val="EFEFEF">
                      <a:alpha val="7500"/>
                    </a:srgbClr>
                  </a:gs>
                  <a:gs pos="100000">
                    <a:srgbClr val="EFEFEF">
                      <a:alpha val="20000"/>
                    </a:srgbClr>
                  </a:gs>
                </a:gsLst>
                <a:lin ang="5400000"/>
              </a:gradFill>
            </p:spPr>
          </p:sp>
          <p:sp>
            <p:nvSpPr>
              <p:cNvPr name="TextBox 23" id="23"/>
              <p:cNvSpPr txBox="true"/>
              <p:nvPr/>
            </p:nvSpPr>
            <p:spPr>
              <a:xfrm>
                <a:off x="0" y="0"/>
                <a:ext cx="812800" cy="2247320"/>
              </a:xfrm>
              <a:prstGeom prst="rect">
                <a:avLst/>
              </a:prstGeom>
            </p:spPr>
            <p:txBody>
              <a:bodyPr anchor="ctr" rtlCol="false" tIns="50800" lIns="50800" bIns="50800" rIns="50800"/>
              <a:lstStyle/>
              <a:p>
                <a:pPr algn="ctr">
                  <a:lnSpc>
                    <a:spcPts val="2686"/>
                  </a:lnSpc>
                </a:pPr>
              </a:p>
            </p:txBody>
          </p:sp>
        </p:grpSp>
      </p:grpSp>
      <p:grpSp>
        <p:nvGrpSpPr>
          <p:cNvPr name="Group 24" id="24"/>
          <p:cNvGrpSpPr/>
          <p:nvPr/>
        </p:nvGrpSpPr>
        <p:grpSpPr>
          <a:xfrm rot="0">
            <a:off x="10313952" y="1651862"/>
            <a:ext cx="6598263" cy="7587964"/>
            <a:chOff x="0" y="0"/>
            <a:chExt cx="1022244" cy="1175574"/>
          </a:xfrm>
        </p:grpSpPr>
        <p:sp>
          <p:nvSpPr>
            <p:cNvPr name="Freeform 25" id="25"/>
            <p:cNvSpPr/>
            <p:nvPr/>
          </p:nvSpPr>
          <p:spPr>
            <a:xfrm flipH="false" flipV="false" rot="0">
              <a:off x="0" y="0"/>
              <a:ext cx="1022244" cy="1175574"/>
            </a:xfrm>
            <a:custGeom>
              <a:avLst/>
              <a:gdLst/>
              <a:ahLst/>
              <a:cxnLst/>
              <a:rect r="r" b="b" t="t" l="l"/>
              <a:pathLst>
                <a:path h="1175574" w="1022244">
                  <a:moveTo>
                    <a:pt x="42240" y="0"/>
                  </a:moveTo>
                  <a:lnTo>
                    <a:pt x="980004" y="0"/>
                  </a:lnTo>
                  <a:cubicBezTo>
                    <a:pt x="1003332" y="0"/>
                    <a:pt x="1022244" y="18911"/>
                    <a:pt x="1022244" y="42240"/>
                  </a:cubicBezTo>
                  <a:lnTo>
                    <a:pt x="1022244" y="1133335"/>
                  </a:lnTo>
                  <a:cubicBezTo>
                    <a:pt x="1022244" y="1144537"/>
                    <a:pt x="1017793" y="1155281"/>
                    <a:pt x="1009872" y="1163203"/>
                  </a:cubicBezTo>
                  <a:cubicBezTo>
                    <a:pt x="1001950" y="1171124"/>
                    <a:pt x="991207" y="1175574"/>
                    <a:pt x="980004" y="1175574"/>
                  </a:cubicBezTo>
                  <a:lnTo>
                    <a:pt x="42240" y="1175574"/>
                  </a:lnTo>
                  <a:cubicBezTo>
                    <a:pt x="31037" y="1175574"/>
                    <a:pt x="20293" y="1171124"/>
                    <a:pt x="12372" y="1163203"/>
                  </a:cubicBezTo>
                  <a:cubicBezTo>
                    <a:pt x="4450" y="1155281"/>
                    <a:pt x="0" y="1144537"/>
                    <a:pt x="0" y="1133335"/>
                  </a:cubicBezTo>
                  <a:lnTo>
                    <a:pt x="0" y="42240"/>
                  </a:lnTo>
                  <a:cubicBezTo>
                    <a:pt x="0" y="31037"/>
                    <a:pt x="4450" y="20293"/>
                    <a:pt x="12372" y="12372"/>
                  </a:cubicBezTo>
                  <a:cubicBezTo>
                    <a:pt x="20293" y="4450"/>
                    <a:pt x="31037" y="0"/>
                    <a:pt x="42240" y="0"/>
                  </a:cubicBezTo>
                  <a:close/>
                </a:path>
              </a:pathLst>
            </a:custGeom>
            <a:blipFill>
              <a:blip r:embed="rId2"/>
              <a:stretch>
                <a:fillRect l="-7499" t="0" r="-7499" b="0"/>
              </a:stretch>
            </a:blipFill>
            <a:ln w="9525" cap="rnd">
              <a:solidFill>
                <a:srgbClr val="EFEFEF"/>
              </a:solidFill>
              <a:prstDash val="solid"/>
              <a:round/>
            </a:ln>
          </p:spPr>
        </p:sp>
      </p:grpSp>
      <p:sp>
        <p:nvSpPr>
          <p:cNvPr name="TextBox 26" id="26"/>
          <p:cNvSpPr txBox="true"/>
          <p:nvPr/>
        </p:nvSpPr>
        <p:spPr>
          <a:xfrm rot="0">
            <a:off x="1746751" y="644579"/>
            <a:ext cx="3737193" cy="260858"/>
          </a:xfrm>
          <a:prstGeom prst="rect">
            <a:avLst/>
          </a:prstGeom>
        </p:spPr>
        <p:txBody>
          <a:bodyPr anchor="t" rtlCol="false" tIns="0" lIns="0" bIns="0" rIns="0">
            <a:spAutoFit/>
          </a:bodyPr>
          <a:lstStyle/>
          <a:p>
            <a:pPr algn="l">
              <a:lnSpc>
                <a:spcPts val="1935"/>
              </a:lnSpc>
            </a:pPr>
            <a:r>
              <a:rPr lang="en-US" sz="2199" spc="-98" b="true">
                <a:solidFill>
                  <a:srgbClr val="EFEFEF"/>
                </a:solidFill>
                <a:latin typeface="Open Sauce Medium"/>
                <a:ea typeface="Open Sauce Medium"/>
                <a:cs typeface="Open Sauce Medium"/>
                <a:sym typeface="Open Sauce Medium"/>
              </a:rPr>
              <a:t>Faith Across Borders</a:t>
            </a:r>
          </a:p>
        </p:txBody>
      </p:sp>
      <p:sp>
        <p:nvSpPr>
          <p:cNvPr name="TextBox 27" id="27"/>
          <p:cNvSpPr txBox="true"/>
          <p:nvPr/>
        </p:nvSpPr>
        <p:spPr>
          <a:xfrm rot="0">
            <a:off x="1414280" y="1163707"/>
            <a:ext cx="4631204" cy="1108710"/>
          </a:xfrm>
          <a:prstGeom prst="rect">
            <a:avLst/>
          </a:prstGeom>
        </p:spPr>
        <p:txBody>
          <a:bodyPr anchor="t" rtlCol="false" tIns="0" lIns="0" bIns="0" rIns="0">
            <a:spAutoFit/>
          </a:bodyPr>
          <a:lstStyle/>
          <a:p>
            <a:pPr algn="l">
              <a:lnSpc>
                <a:spcPts val="8819"/>
              </a:lnSpc>
            </a:pPr>
            <a:r>
              <a:rPr lang="en-US" sz="6999" spc="-314" b="true">
                <a:solidFill>
                  <a:srgbClr val="EFEFEF"/>
                </a:solidFill>
                <a:latin typeface="Open Sauce Medium"/>
                <a:ea typeface="Open Sauce Medium"/>
                <a:cs typeface="Open Sauce Medium"/>
                <a:sym typeface="Open Sauce Medium"/>
              </a:rPr>
              <a:t>BELIEFS</a:t>
            </a:r>
          </a:p>
        </p:txBody>
      </p:sp>
      <p:sp>
        <p:nvSpPr>
          <p:cNvPr name="TextBox 28" id="28"/>
          <p:cNvSpPr txBox="true"/>
          <p:nvPr/>
        </p:nvSpPr>
        <p:spPr>
          <a:xfrm rot="0">
            <a:off x="800119" y="2234317"/>
            <a:ext cx="9034333" cy="6438900"/>
          </a:xfrm>
          <a:prstGeom prst="rect">
            <a:avLst/>
          </a:prstGeom>
        </p:spPr>
        <p:txBody>
          <a:bodyPr anchor="t" rtlCol="false" tIns="0" lIns="0" bIns="0" rIns="0">
            <a:spAutoFit/>
          </a:bodyPr>
          <a:lstStyle/>
          <a:p>
            <a:pPr algn="l" marL="647700" indent="-323850" lvl="1">
              <a:lnSpc>
                <a:spcPts val="3900"/>
              </a:lnSpc>
              <a:buFont typeface="Arial"/>
              <a:buChar char="•"/>
            </a:pPr>
            <a:r>
              <a:rPr lang="en-US" sz="3000" spc="-96">
                <a:solidFill>
                  <a:srgbClr val="FFFFFF"/>
                </a:solidFill>
                <a:latin typeface="Aileron Light"/>
                <a:ea typeface="Aileron Light"/>
                <a:cs typeface="Aileron Light"/>
                <a:sym typeface="Aileron Light"/>
              </a:rPr>
              <a:t>Hinduis</a:t>
            </a:r>
            <a:r>
              <a:rPr lang="en-US" sz="3000" spc="-96" strike="noStrike" u="none">
                <a:solidFill>
                  <a:srgbClr val="FFFFFF"/>
                </a:solidFill>
                <a:latin typeface="Aileron Light"/>
                <a:ea typeface="Aileron Light"/>
                <a:cs typeface="Aileron Light"/>
                <a:sym typeface="Aileron Light"/>
              </a:rPr>
              <a:t>m promotes the idea that there exists a supreme reality called Brahman that pervades everything in this universe. Similarly, it promotes the idea of Atman that constitutes the individual soul in each individual.</a:t>
            </a:r>
          </a:p>
          <a:p>
            <a:pPr algn="l" marL="647700" indent="-323850" lvl="1">
              <a:lnSpc>
                <a:spcPts val="3900"/>
              </a:lnSpc>
              <a:buFont typeface="Arial"/>
              <a:buChar char="•"/>
            </a:pPr>
            <a:r>
              <a:rPr lang="en-US" sz="3000" spc="-96" strike="noStrike" u="none">
                <a:solidFill>
                  <a:srgbClr val="FFFFFF"/>
                </a:solidFill>
                <a:latin typeface="Aileron Light"/>
                <a:ea typeface="Aileron Light"/>
                <a:cs typeface="Aileron Light"/>
                <a:sym typeface="Aileron Light"/>
              </a:rPr>
              <a:t>The main objective in Hinduism is to attain a state called moksha, which involves freedom from the samsara process and achieving oneness with Brahman. Another important element in Hinduism is dharma.</a:t>
            </a:r>
          </a:p>
          <a:p>
            <a:pPr algn="l" marL="647700" indent="-323850" lvl="1">
              <a:lnSpc>
                <a:spcPts val="3900"/>
              </a:lnSpc>
              <a:buFont typeface="Arial"/>
              <a:buChar char="•"/>
            </a:pPr>
            <a:r>
              <a:rPr lang="en-US" sz="3000" spc="-96" strike="noStrike" u="none">
                <a:solidFill>
                  <a:srgbClr val="FFFFFF"/>
                </a:solidFill>
                <a:latin typeface="Aileron Light"/>
                <a:ea typeface="Aileron Light"/>
                <a:cs typeface="Aileron Light"/>
                <a:sym typeface="Aileron Light"/>
              </a:rPr>
              <a:t>Hinduism claims to be monotheistic because of its belief in the central god called Brahman, but can also be seen  as polytheistic because of the existence of smaller gods that some critics still believe are reflections of Brahman, the central god.</a:t>
            </a:r>
          </a:p>
        </p:txBody>
      </p:sp>
      <p:sp>
        <p:nvSpPr>
          <p:cNvPr name="Freeform 29" id="29"/>
          <p:cNvSpPr/>
          <p:nvPr/>
        </p:nvSpPr>
        <p:spPr>
          <a:xfrm flipH="false" flipV="false" rot="0">
            <a:off x="16283826" y="-37722"/>
            <a:ext cx="2004174" cy="1322342"/>
          </a:xfrm>
          <a:custGeom>
            <a:avLst/>
            <a:gdLst/>
            <a:ahLst/>
            <a:cxnLst/>
            <a:rect r="r" b="b" t="t" l="l"/>
            <a:pathLst>
              <a:path h="1322342" w="2004174">
                <a:moveTo>
                  <a:pt x="0" y="0"/>
                </a:moveTo>
                <a:lnTo>
                  <a:pt x="2004174" y="0"/>
                </a:lnTo>
                <a:lnTo>
                  <a:pt x="2004174" y="1322342"/>
                </a:lnTo>
                <a:lnTo>
                  <a:pt x="0" y="1322342"/>
                </a:lnTo>
                <a:lnTo>
                  <a:pt x="0" y="0"/>
                </a:lnTo>
                <a:close/>
              </a:path>
            </a:pathLst>
          </a:custGeom>
          <a:blipFill>
            <a:blip r:embed="rId3"/>
            <a:stretch>
              <a:fillRect l="0" t="0" r="0" b="0"/>
            </a:stretch>
          </a:blipFill>
        </p:spPr>
      </p:sp>
    </p:spTree>
  </p:cSld>
  <p:clrMapOvr>
    <a:masterClrMapping/>
  </p:clrMapOvr>
</p:sld>
</file>

<file path=ppt/slides/slide5.xml><?xml version="1.0" encoding="utf-8"?>
<p:sld xmlns:p="http://schemas.openxmlformats.org/presentationml/2006/main" xmlns:a="http://schemas.openxmlformats.org/drawingml/2006/main" xmlns:r="http://schemas.openxmlformats.org/officeDocument/2006/relationships">
  <p:cSld>
    <p:bg>
      <p:bgPr>
        <a:solidFill>
          <a:srgbClr val="0F042D"/>
        </a:solidFill>
      </p:bgPr>
    </p:bg>
    <p:spTree>
      <p:nvGrpSpPr>
        <p:cNvPr id="1" name=""/>
        <p:cNvGrpSpPr/>
        <p:nvPr/>
      </p:nvGrpSpPr>
      <p:grpSpPr>
        <a:xfrm>
          <a:off x="0" y="0"/>
          <a:ext cx="0" cy="0"/>
          <a:chOff x="0" y="0"/>
          <a:chExt cx="0" cy="0"/>
        </a:xfrm>
      </p:grpSpPr>
      <p:grpSp>
        <p:nvGrpSpPr>
          <p:cNvPr name="Group 2" id="2"/>
          <p:cNvGrpSpPr/>
          <p:nvPr/>
        </p:nvGrpSpPr>
        <p:grpSpPr>
          <a:xfrm rot="0">
            <a:off x="0" y="2908716"/>
            <a:ext cx="18674901" cy="7378284"/>
            <a:chOff x="0" y="0"/>
            <a:chExt cx="24899868" cy="9837711"/>
          </a:xfrm>
        </p:grpSpPr>
        <p:grpSp>
          <p:nvGrpSpPr>
            <p:cNvPr name="Group 3" id="3"/>
            <p:cNvGrpSpPr/>
            <p:nvPr/>
          </p:nvGrpSpPr>
          <p:grpSpPr>
            <a:xfrm rot="0">
              <a:off x="0" y="4427815"/>
              <a:ext cx="3558057" cy="5409897"/>
              <a:chOff x="0" y="0"/>
              <a:chExt cx="812800" cy="1235833"/>
            </a:xfrm>
          </p:grpSpPr>
          <p:sp>
            <p:nvSpPr>
              <p:cNvPr name="Freeform 4" id="4"/>
              <p:cNvSpPr/>
              <p:nvPr/>
            </p:nvSpPr>
            <p:spPr>
              <a:xfrm flipH="false" flipV="false" rot="0">
                <a:off x="0" y="0"/>
                <a:ext cx="812800" cy="1235833"/>
              </a:xfrm>
              <a:custGeom>
                <a:avLst/>
                <a:gdLst/>
                <a:ahLst/>
                <a:cxnLst/>
                <a:rect r="r" b="b" t="t" l="l"/>
                <a:pathLst>
                  <a:path h="1235833" w="812800">
                    <a:moveTo>
                      <a:pt x="0" y="0"/>
                    </a:moveTo>
                    <a:lnTo>
                      <a:pt x="812800" y="0"/>
                    </a:lnTo>
                    <a:lnTo>
                      <a:pt x="812800" y="1235833"/>
                    </a:lnTo>
                    <a:lnTo>
                      <a:pt x="0" y="1235833"/>
                    </a:lnTo>
                    <a:close/>
                  </a:path>
                </a:pathLst>
              </a:custGeom>
              <a:gradFill rotWithShape="true">
                <a:gsLst>
                  <a:gs pos="0">
                    <a:srgbClr val="EFEFEF">
                      <a:alpha val="0"/>
                    </a:srgbClr>
                  </a:gs>
                  <a:gs pos="50000">
                    <a:srgbClr val="EFEFEF">
                      <a:alpha val="7500"/>
                    </a:srgbClr>
                  </a:gs>
                  <a:gs pos="100000">
                    <a:srgbClr val="EFEFEF">
                      <a:alpha val="20000"/>
                    </a:srgbClr>
                  </a:gs>
                </a:gsLst>
                <a:lin ang="5400000"/>
              </a:gradFill>
            </p:spPr>
          </p:sp>
          <p:sp>
            <p:nvSpPr>
              <p:cNvPr name="TextBox 5" id="5"/>
              <p:cNvSpPr txBox="true"/>
              <p:nvPr/>
            </p:nvSpPr>
            <p:spPr>
              <a:xfrm>
                <a:off x="0" y="0"/>
                <a:ext cx="812800" cy="1235833"/>
              </a:xfrm>
              <a:prstGeom prst="rect">
                <a:avLst/>
              </a:prstGeom>
            </p:spPr>
            <p:txBody>
              <a:bodyPr anchor="ctr" rtlCol="false" tIns="50800" lIns="50800" bIns="50800" rIns="50800"/>
              <a:lstStyle/>
              <a:p>
                <a:pPr algn="ctr">
                  <a:lnSpc>
                    <a:spcPts val="2686"/>
                  </a:lnSpc>
                </a:pPr>
              </a:p>
            </p:txBody>
          </p:sp>
        </p:grpSp>
        <p:grpSp>
          <p:nvGrpSpPr>
            <p:cNvPr name="Group 6" id="6"/>
            <p:cNvGrpSpPr/>
            <p:nvPr/>
          </p:nvGrpSpPr>
          <p:grpSpPr>
            <a:xfrm rot="0">
              <a:off x="21341811" y="4427815"/>
              <a:ext cx="3558057" cy="5409897"/>
              <a:chOff x="0" y="0"/>
              <a:chExt cx="812800" cy="1235833"/>
            </a:xfrm>
          </p:grpSpPr>
          <p:sp>
            <p:nvSpPr>
              <p:cNvPr name="Freeform 7" id="7"/>
              <p:cNvSpPr/>
              <p:nvPr/>
            </p:nvSpPr>
            <p:spPr>
              <a:xfrm flipH="false" flipV="false" rot="0">
                <a:off x="0" y="0"/>
                <a:ext cx="812800" cy="1235833"/>
              </a:xfrm>
              <a:custGeom>
                <a:avLst/>
                <a:gdLst/>
                <a:ahLst/>
                <a:cxnLst/>
                <a:rect r="r" b="b" t="t" l="l"/>
                <a:pathLst>
                  <a:path h="1235833" w="812800">
                    <a:moveTo>
                      <a:pt x="0" y="0"/>
                    </a:moveTo>
                    <a:lnTo>
                      <a:pt x="812800" y="0"/>
                    </a:lnTo>
                    <a:lnTo>
                      <a:pt x="812800" y="1235833"/>
                    </a:lnTo>
                    <a:lnTo>
                      <a:pt x="0" y="1235833"/>
                    </a:lnTo>
                    <a:close/>
                  </a:path>
                </a:pathLst>
              </a:custGeom>
              <a:gradFill rotWithShape="true">
                <a:gsLst>
                  <a:gs pos="0">
                    <a:srgbClr val="EFEFEF">
                      <a:alpha val="0"/>
                    </a:srgbClr>
                  </a:gs>
                  <a:gs pos="50000">
                    <a:srgbClr val="EFEFEF">
                      <a:alpha val="7500"/>
                    </a:srgbClr>
                  </a:gs>
                  <a:gs pos="100000">
                    <a:srgbClr val="EFEFEF">
                      <a:alpha val="20000"/>
                    </a:srgbClr>
                  </a:gs>
                </a:gsLst>
                <a:lin ang="5400000"/>
              </a:gradFill>
            </p:spPr>
          </p:sp>
          <p:sp>
            <p:nvSpPr>
              <p:cNvPr name="TextBox 8" id="8"/>
              <p:cNvSpPr txBox="true"/>
              <p:nvPr/>
            </p:nvSpPr>
            <p:spPr>
              <a:xfrm>
                <a:off x="0" y="0"/>
                <a:ext cx="812800" cy="1235833"/>
              </a:xfrm>
              <a:prstGeom prst="rect">
                <a:avLst/>
              </a:prstGeom>
            </p:spPr>
            <p:txBody>
              <a:bodyPr anchor="ctr" rtlCol="false" tIns="50800" lIns="50800" bIns="50800" rIns="50800"/>
              <a:lstStyle/>
              <a:p>
                <a:pPr algn="ctr">
                  <a:lnSpc>
                    <a:spcPts val="2686"/>
                  </a:lnSpc>
                </a:pPr>
              </a:p>
            </p:txBody>
          </p:sp>
        </p:grpSp>
        <p:grpSp>
          <p:nvGrpSpPr>
            <p:cNvPr name="Group 9" id="9"/>
            <p:cNvGrpSpPr/>
            <p:nvPr/>
          </p:nvGrpSpPr>
          <p:grpSpPr>
            <a:xfrm rot="0">
              <a:off x="3558057" y="3198827"/>
              <a:ext cx="3558057" cy="6638885"/>
              <a:chOff x="0" y="0"/>
              <a:chExt cx="812800" cy="1516582"/>
            </a:xfrm>
          </p:grpSpPr>
          <p:sp>
            <p:nvSpPr>
              <p:cNvPr name="Freeform 10" id="10"/>
              <p:cNvSpPr/>
              <p:nvPr/>
            </p:nvSpPr>
            <p:spPr>
              <a:xfrm flipH="false" flipV="false" rot="0">
                <a:off x="0" y="0"/>
                <a:ext cx="812800" cy="1516582"/>
              </a:xfrm>
              <a:custGeom>
                <a:avLst/>
                <a:gdLst/>
                <a:ahLst/>
                <a:cxnLst/>
                <a:rect r="r" b="b" t="t" l="l"/>
                <a:pathLst>
                  <a:path h="1516582" w="812800">
                    <a:moveTo>
                      <a:pt x="0" y="0"/>
                    </a:moveTo>
                    <a:lnTo>
                      <a:pt x="812800" y="0"/>
                    </a:lnTo>
                    <a:lnTo>
                      <a:pt x="812800" y="1516582"/>
                    </a:lnTo>
                    <a:lnTo>
                      <a:pt x="0" y="1516582"/>
                    </a:lnTo>
                    <a:close/>
                  </a:path>
                </a:pathLst>
              </a:custGeom>
              <a:gradFill rotWithShape="true">
                <a:gsLst>
                  <a:gs pos="0">
                    <a:srgbClr val="EFEFEF">
                      <a:alpha val="0"/>
                    </a:srgbClr>
                  </a:gs>
                  <a:gs pos="50000">
                    <a:srgbClr val="EFEFEF">
                      <a:alpha val="7500"/>
                    </a:srgbClr>
                  </a:gs>
                  <a:gs pos="100000">
                    <a:srgbClr val="EFEFEF">
                      <a:alpha val="20000"/>
                    </a:srgbClr>
                  </a:gs>
                </a:gsLst>
                <a:lin ang="5400000"/>
              </a:gradFill>
            </p:spPr>
          </p:sp>
          <p:sp>
            <p:nvSpPr>
              <p:cNvPr name="TextBox 11" id="11"/>
              <p:cNvSpPr txBox="true"/>
              <p:nvPr/>
            </p:nvSpPr>
            <p:spPr>
              <a:xfrm>
                <a:off x="0" y="0"/>
                <a:ext cx="812800" cy="1516582"/>
              </a:xfrm>
              <a:prstGeom prst="rect">
                <a:avLst/>
              </a:prstGeom>
            </p:spPr>
            <p:txBody>
              <a:bodyPr anchor="ctr" rtlCol="false" tIns="50800" lIns="50800" bIns="50800" rIns="50800"/>
              <a:lstStyle/>
              <a:p>
                <a:pPr algn="ctr">
                  <a:lnSpc>
                    <a:spcPts val="2686"/>
                  </a:lnSpc>
                </a:pPr>
              </a:p>
            </p:txBody>
          </p:sp>
        </p:grpSp>
        <p:grpSp>
          <p:nvGrpSpPr>
            <p:cNvPr name="Group 12" id="12"/>
            <p:cNvGrpSpPr/>
            <p:nvPr/>
          </p:nvGrpSpPr>
          <p:grpSpPr>
            <a:xfrm rot="0">
              <a:off x="17783754" y="3198827"/>
              <a:ext cx="3558057" cy="6638885"/>
              <a:chOff x="0" y="0"/>
              <a:chExt cx="812800" cy="1516582"/>
            </a:xfrm>
          </p:grpSpPr>
          <p:sp>
            <p:nvSpPr>
              <p:cNvPr name="Freeform 13" id="13"/>
              <p:cNvSpPr/>
              <p:nvPr/>
            </p:nvSpPr>
            <p:spPr>
              <a:xfrm flipH="false" flipV="false" rot="0">
                <a:off x="0" y="0"/>
                <a:ext cx="812800" cy="1516582"/>
              </a:xfrm>
              <a:custGeom>
                <a:avLst/>
                <a:gdLst/>
                <a:ahLst/>
                <a:cxnLst/>
                <a:rect r="r" b="b" t="t" l="l"/>
                <a:pathLst>
                  <a:path h="1516582" w="812800">
                    <a:moveTo>
                      <a:pt x="0" y="0"/>
                    </a:moveTo>
                    <a:lnTo>
                      <a:pt x="812800" y="0"/>
                    </a:lnTo>
                    <a:lnTo>
                      <a:pt x="812800" y="1516582"/>
                    </a:lnTo>
                    <a:lnTo>
                      <a:pt x="0" y="1516582"/>
                    </a:lnTo>
                    <a:close/>
                  </a:path>
                </a:pathLst>
              </a:custGeom>
              <a:gradFill rotWithShape="true">
                <a:gsLst>
                  <a:gs pos="0">
                    <a:srgbClr val="EFEFEF">
                      <a:alpha val="0"/>
                    </a:srgbClr>
                  </a:gs>
                  <a:gs pos="50000">
                    <a:srgbClr val="EFEFEF">
                      <a:alpha val="7500"/>
                    </a:srgbClr>
                  </a:gs>
                  <a:gs pos="100000">
                    <a:srgbClr val="EFEFEF">
                      <a:alpha val="20000"/>
                    </a:srgbClr>
                  </a:gs>
                </a:gsLst>
                <a:lin ang="5400000"/>
              </a:gradFill>
            </p:spPr>
          </p:sp>
          <p:sp>
            <p:nvSpPr>
              <p:cNvPr name="TextBox 14" id="14"/>
              <p:cNvSpPr txBox="true"/>
              <p:nvPr/>
            </p:nvSpPr>
            <p:spPr>
              <a:xfrm>
                <a:off x="0" y="0"/>
                <a:ext cx="812800" cy="1516582"/>
              </a:xfrm>
              <a:prstGeom prst="rect">
                <a:avLst/>
              </a:prstGeom>
            </p:spPr>
            <p:txBody>
              <a:bodyPr anchor="ctr" rtlCol="false" tIns="50800" lIns="50800" bIns="50800" rIns="50800"/>
              <a:lstStyle/>
              <a:p>
                <a:pPr algn="ctr">
                  <a:lnSpc>
                    <a:spcPts val="2686"/>
                  </a:lnSpc>
                </a:pPr>
              </a:p>
            </p:txBody>
          </p:sp>
        </p:grpSp>
        <p:grpSp>
          <p:nvGrpSpPr>
            <p:cNvPr name="Group 15" id="15"/>
            <p:cNvGrpSpPr/>
            <p:nvPr/>
          </p:nvGrpSpPr>
          <p:grpSpPr>
            <a:xfrm rot="0">
              <a:off x="7116114" y="1874177"/>
              <a:ext cx="3558057" cy="7963534"/>
              <a:chOff x="0" y="0"/>
              <a:chExt cx="812800" cy="1819184"/>
            </a:xfrm>
          </p:grpSpPr>
          <p:sp>
            <p:nvSpPr>
              <p:cNvPr name="Freeform 16" id="16"/>
              <p:cNvSpPr/>
              <p:nvPr/>
            </p:nvSpPr>
            <p:spPr>
              <a:xfrm flipH="false" flipV="false" rot="0">
                <a:off x="0" y="0"/>
                <a:ext cx="812800" cy="1819184"/>
              </a:xfrm>
              <a:custGeom>
                <a:avLst/>
                <a:gdLst/>
                <a:ahLst/>
                <a:cxnLst/>
                <a:rect r="r" b="b" t="t" l="l"/>
                <a:pathLst>
                  <a:path h="1819184" w="812800">
                    <a:moveTo>
                      <a:pt x="0" y="0"/>
                    </a:moveTo>
                    <a:lnTo>
                      <a:pt x="812800" y="0"/>
                    </a:lnTo>
                    <a:lnTo>
                      <a:pt x="812800" y="1819184"/>
                    </a:lnTo>
                    <a:lnTo>
                      <a:pt x="0" y="1819184"/>
                    </a:lnTo>
                    <a:close/>
                  </a:path>
                </a:pathLst>
              </a:custGeom>
              <a:gradFill rotWithShape="true">
                <a:gsLst>
                  <a:gs pos="0">
                    <a:srgbClr val="EFEFEF">
                      <a:alpha val="0"/>
                    </a:srgbClr>
                  </a:gs>
                  <a:gs pos="50000">
                    <a:srgbClr val="EFEFEF">
                      <a:alpha val="7500"/>
                    </a:srgbClr>
                  </a:gs>
                  <a:gs pos="100000">
                    <a:srgbClr val="EFEFEF">
                      <a:alpha val="20000"/>
                    </a:srgbClr>
                  </a:gs>
                </a:gsLst>
                <a:lin ang="5400000"/>
              </a:gradFill>
            </p:spPr>
          </p:sp>
          <p:sp>
            <p:nvSpPr>
              <p:cNvPr name="TextBox 17" id="17"/>
              <p:cNvSpPr txBox="true"/>
              <p:nvPr/>
            </p:nvSpPr>
            <p:spPr>
              <a:xfrm>
                <a:off x="0" y="0"/>
                <a:ext cx="812800" cy="1819184"/>
              </a:xfrm>
              <a:prstGeom prst="rect">
                <a:avLst/>
              </a:prstGeom>
            </p:spPr>
            <p:txBody>
              <a:bodyPr anchor="ctr" rtlCol="false" tIns="50800" lIns="50800" bIns="50800" rIns="50800"/>
              <a:lstStyle/>
              <a:p>
                <a:pPr algn="ctr">
                  <a:lnSpc>
                    <a:spcPts val="2686"/>
                  </a:lnSpc>
                </a:pPr>
              </a:p>
            </p:txBody>
          </p:sp>
        </p:grpSp>
        <p:grpSp>
          <p:nvGrpSpPr>
            <p:cNvPr name="Group 18" id="18"/>
            <p:cNvGrpSpPr/>
            <p:nvPr/>
          </p:nvGrpSpPr>
          <p:grpSpPr>
            <a:xfrm rot="0">
              <a:off x="14232228" y="1874177"/>
              <a:ext cx="3558057" cy="7963534"/>
              <a:chOff x="0" y="0"/>
              <a:chExt cx="812800" cy="1819184"/>
            </a:xfrm>
          </p:grpSpPr>
          <p:sp>
            <p:nvSpPr>
              <p:cNvPr name="Freeform 19" id="19"/>
              <p:cNvSpPr/>
              <p:nvPr/>
            </p:nvSpPr>
            <p:spPr>
              <a:xfrm flipH="false" flipV="false" rot="0">
                <a:off x="0" y="0"/>
                <a:ext cx="812800" cy="1819184"/>
              </a:xfrm>
              <a:custGeom>
                <a:avLst/>
                <a:gdLst/>
                <a:ahLst/>
                <a:cxnLst/>
                <a:rect r="r" b="b" t="t" l="l"/>
                <a:pathLst>
                  <a:path h="1819184" w="812800">
                    <a:moveTo>
                      <a:pt x="0" y="0"/>
                    </a:moveTo>
                    <a:lnTo>
                      <a:pt x="812800" y="0"/>
                    </a:lnTo>
                    <a:lnTo>
                      <a:pt x="812800" y="1819184"/>
                    </a:lnTo>
                    <a:lnTo>
                      <a:pt x="0" y="1819184"/>
                    </a:lnTo>
                    <a:close/>
                  </a:path>
                </a:pathLst>
              </a:custGeom>
              <a:gradFill rotWithShape="true">
                <a:gsLst>
                  <a:gs pos="0">
                    <a:srgbClr val="EFEFEF">
                      <a:alpha val="0"/>
                    </a:srgbClr>
                  </a:gs>
                  <a:gs pos="50000">
                    <a:srgbClr val="EFEFEF">
                      <a:alpha val="7500"/>
                    </a:srgbClr>
                  </a:gs>
                  <a:gs pos="100000">
                    <a:srgbClr val="EFEFEF">
                      <a:alpha val="20000"/>
                    </a:srgbClr>
                  </a:gs>
                </a:gsLst>
                <a:lin ang="5400000"/>
              </a:gradFill>
            </p:spPr>
          </p:sp>
          <p:sp>
            <p:nvSpPr>
              <p:cNvPr name="TextBox 20" id="20"/>
              <p:cNvSpPr txBox="true"/>
              <p:nvPr/>
            </p:nvSpPr>
            <p:spPr>
              <a:xfrm>
                <a:off x="0" y="0"/>
                <a:ext cx="812800" cy="1819184"/>
              </a:xfrm>
              <a:prstGeom prst="rect">
                <a:avLst/>
              </a:prstGeom>
            </p:spPr>
            <p:txBody>
              <a:bodyPr anchor="ctr" rtlCol="false" tIns="50800" lIns="50800" bIns="50800" rIns="50800"/>
              <a:lstStyle/>
              <a:p>
                <a:pPr algn="ctr">
                  <a:lnSpc>
                    <a:spcPts val="2686"/>
                  </a:lnSpc>
                </a:pPr>
              </a:p>
            </p:txBody>
          </p:sp>
        </p:grpSp>
        <p:grpSp>
          <p:nvGrpSpPr>
            <p:cNvPr name="Group 21" id="21"/>
            <p:cNvGrpSpPr/>
            <p:nvPr/>
          </p:nvGrpSpPr>
          <p:grpSpPr>
            <a:xfrm rot="0">
              <a:off x="10674171" y="0"/>
              <a:ext cx="3558057" cy="9837711"/>
              <a:chOff x="0" y="0"/>
              <a:chExt cx="812800" cy="2247320"/>
            </a:xfrm>
          </p:grpSpPr>
          <p:sp>
            <p:nvSpPr>
              <p:cNvPr name="Freeform 22" id="22"/>
              <p:cNvSpPr/>
              <p:nvPr/>
            </p:nvSpPr>
            <p:spPr>
              <a:xfrm flipH="false" flipV="false" rot="0">
                <a:off x="0" y="0"/>
                <a:ext cx="812800" cy="2247320"/>
              </a:xfrm>
              <a:custGeom>
                <a:avLst/>
                <a:gdLst/>
                <a:ahLst/>
                <a:cxnLst/>
                <a:rect r="r" b="b" t="t" l="l"/>
                <a:pathLst>
                  <a:path h="2247320" w="812800">
                    <a:moveTo>
                      <a:pt x="0" y="0"/>
                    </a:moveTo>
                    <a:lnTo>
                      <a:pt x="812800" y="0"/>
                    </a:lnTo>
                    <a:lnTo>
                      <a:pt x="812800" y="2247320"/>
                    </a:lnTo>
                    <a:lnTo>
                      <a:pt x="0" y="2247320"/>
                    </a:lnTo>
                    <a:close/>
                  </a:path>
                </a:pathLst>
              </a:custGeom>
              <a:gradFill rotWithShape="true">
                <a:gsLst>
                  <a:gs pos="0">
                    <a:srgbClr val="EFEFEF">
                      <a:alpha val="0"/>
                    </a:srgbClr>
                  </a:gs>
                  <a:gs pos="50000">
                    <a:srgbClr val="EFEFEF">
                      <a:alpha val="7500"/>
                    </a:srgbClr>
                  </a:gs>
                  <a:gs pos="100000">
                    <a:srgbClr val="EFEFEF">
                      <a:alpha val="20000"/>
                    </a:srgbClr>
                  </a:gs>
                </a:gsLst>
                <a:lin ang="5400000"/>
              </a:gradFill>
            </p:spPr>
          </p:sp>
          <p:sp>
            <p:nvSpPr>
              <p:cNvPr name="TextBox 23" id="23"/>
              <p:cNvSpPr txBox="true"/>
              <p:nvPr/>
            </p:nvSpPr>
            <p:spPr>
              <a:xfrm>
                <a:off x="0" y="0"/>
                <a:ext cx="812800" cy="2247320"/>
              </a:xfrm>
              <a:prstGeom prst="rect">
                <a:avLst/>
              </a:prstGeom>
            </p:spPr>
            <p:txBody>
              <a:bodyPr anchor="ctr" rtlCol="false" tIns="50800" lIns="50800" bIns="50800" rIns="50800"/>
              <a:lstStyle/>
              <a:p>
                <a:pPr algn="ctr">
                  <a:lnSpc>
                    <a:spcPts val="2686"/>
                  </a:lnSpc>
                </a:pPr>
              </a:p>
            </p:txBody>
          </p:sp>
        </p:grpSp>
      </p:grpSp>
      <p:grpSp>
        <p:nvGrpSpPr>
          <p:cNvPr name="Group 24" id="24"/>
          <p:cNvGrpSpPr/>
          <p:nvPr/>
        </p:nvGrpSpPr>
        <p:grpSpPr>
          <a:xfrm rot="0">
            <a:off x="8592980" y="1811896"/>
            <a:ext cx="8928509" cy="7356621"/>
            <a:chOff x="0" y="0"/>
            <a:chExt cx="1383260" cy="1139733"/>
          </a:xfrm>
        </p:grpSpPr>
        <p:sp>
          <p:nvSpPr>
            <p:cNvPr name="Freeform 25" id="25"/>
            <p:cNvSpPr/>
            <p:nvPr/>
          </p:nvSpPr>
          <p:spPr>
            <a:xfrm flipH="false" flipV="false" rot="0">
              <a:off x="0" y="0"/>
              <a:ext cx="1383260" cy="1139733"/>
            </a:xfrm>
            <a:custGeom>
              <a:avLst/>
              <a:gdLst/>
              <a:ahLst/>
              <a:cxnLst/>
              <a:rect r="r" b="b" t="t" l="l"/>
              <a:pathLst>
                <a:path h="1139733" w="1383260">
                  <a:moveTo>
                    <a:pt x="31216" y="0"/>
                  </a:moveTo>
                  <a:lnTo>
                    <a:pt x="1352044" y="0"/>
                  </a:lnTo>
                  <a:cubicBezTo>
                    <a:pt x="1360323" y="0"/>
                    <a:pt x="1368263" y="3289"/>
                    <a:pt x="1374117" y="9143"/>
                  </a:cubicBezTo>
                  <a:cubicBezTo>
                    <a:pt x="1379971" y="14997"/>
                    <a:pt x="1383260" y="22937"/>
                    <a:pt x="1383260" y="31216"/>
                  </a:cubicBezTo>
                  <a:lnTo>
                    <a:pt x="1383260" y="1108518"/>
                  </a:lnTo>
                  <a:cubicBezTo>
                    <a:pt x="1383260" y="1116796"/>
                    <a:pt x="1379971" y="1124736"/>
                    <a:pt x="1374117" y="1130590"/>
                  </a:cubicBezTo>
                  <a:cubicBezTo>
                    <a:pt x="1368263" y="1136444"/>
                    <a:pt x="1360323" y="1139733"/>
                    <a:pt x="1352044" y="1139733"/>
                  </a:cubicBezTo>
                  <a:lnTo>
                    <a:pt x="31216" y="1139733"/>
                  </a:lnTo>
                  <a:cubicBezTo>
                    <a:pt x="22937" y="1139733"/>
                    <a:pt x="14997" y="1136444"/>
                    <a:pt x="9143" y="1130590"/>
                  </a:cubicBezTo>
                  <a:cubicBezTo>
                    <a:pt x="3289" y="1124736"/>
                    <a:pt x="0" y="1116796"/>
                    <a:pt x="0" y="1108518"/>
                  </a:cubicBezTo>
                  <a:lnTo>
                    <a:pt x="0" y="31216"/>
                  </a:lnTo>
                  <a:cubicBezTo>
                    <a:pt x="0" y="22937"/>
                    <a:pt x="3289" y="14997"/>
                    <a:pt x="9143" y="9143"/>
                  </a:cubicBezTo>
                  <a:cubicBezTo>
                    <a:pt x="14997" y="3289"/>
                    <a:pt x="22937" y="0"/>
                    <a:pt x="31216" y="0"/>
                  </a:cubicBezTo>
                  <a:close/>
                </a:path>
              </a:pathLst>
            </a:custGeom>
            <a:blipFill>
              <a:blip r:embed="rId2"/>
              <a:stretch>
                <a:fillRect l="0" t="-2157" r="0" b="-2157"/>
              </a:stretch>
            </a:blipFill>
            <a:ln w="9525" cap="rnd">
              <a:solidFill>
                <a:srgbClr val="EFEFEF"/>
              </a:solidFill>
              <a:prstDash val="solid"/>
              <a:round/>
            </a:ln>
          </p:spPr>
        </p:sp>
      </p:grpSp>
      <p:sp>
        <p:nvSpPr>
          <p:cNvPr name="TextBox 26" id="26"/>
          <p:cNvSpPr txBox="true"/>
          <p:nvPr/>
        </p:nvSpPr>
        <p:spPr>
          <a:xfrm rot="0">
            <a:off x="1746751" y="644579"/>
            <a:ext cx="3737193" cy="260858"/>
          </a:xfrm>
          <a:prstGeom prst="rect">
            <a:avLst/>
          </a:prstGeom>
        </p:spPr>
        <p:txBody>
          <a:bodyPr anchor="t" rtlCol="false" tIns="0" lIns="0" bIns="0" rIns="0">
            <a:spAutoFit/>
          </a:bodyPr>
          <a:lstStyle/>
          <a:p>
            <a:pPr algn="l">
              <a:lnSpc>
                <a:spcPts val="1935"/>
              </a:lnSpc>
            </a:pPr>
            <a:r>
              <a:rPr lang="en-US" sz="2199" spc="-98" b="true">
                <a:solidFill>
                  <a:srgbClr val="EFEFEF"/>
                </a:solidFill>
                <a:latin typeface="Open Sauce Medium"/>
                <a:ea typeface="Open Sauce Medium"/>
                <a:cs typeface="Open Sauce Medium"/>
                <a:sym typeface="Open Sauce Medium"/>
              </a:rPr>
              <a:t>Faith Across Borders</a:t>
            </a:r>
          </a:p>
        </p:txBody>
      </p:sp>
      <p:sp>
        <p:nvSpPr>
          <p:cNvPr name="TextBox 27" id="27"/>
          <p:cNvSpPr txBox="true"/>
          <p:nvPr/>
        </p:nvSpPr>
        <p:spPr>
          <a:xfrm rot="0">
            <a:off x="1414280" y="1073695"/>
            <a:ext cx="4631204" cy="1108710"/>
          </a:xfrm>
          <a:prstGeom prst="rect">
            <a:avLst/>
          </a:prstGeom>
        </p:spPr>
        <p:txBody>
          <a:bodyPr anchor="t" rtlCol="false" tIns="0" lIns="0" bIns="0" rIns="0">
            <a:spAutoFit/>
          </a:bodyPr>
          <a:lstStyle/>
          <a:p>
            <a:pPr algn="l">
              <a:lnSpc>
                <a:spcPts val="8819"/>
              </a:lnSpc>
            </a:pPr>
            <a:r>
              <a:rPr lang="en-US" sz="6999" spc="-314" b="true">
                <a:solidFill>
                  <a:srgbClr val="EFEFEF"/>
                </a:solidFill>
                <a:latin typeface="Open Sauce Medium"/>
                <a:ea typeface="Open Sauce Medium"/>
                <a:cs typeface="Open Sauce Medium"/>
                <a:sym typeface="Open Sauce Medium"/>
              </a:rPr>
              <a:t>DEITIES</a:t>
            </a:r>
          </a:p>
        </p:txBody>
      </p:sp>
      <p:sp>
        <p:nvSpPr>
          <p:cNvPr name="TextBox 28" id="28"/>
          <p:cNvSpPr txBox="true"/>
          <p:nvPr/>
        </p:nvSpPr>
        <p:spPr>
          <a:xfrm rot="0">
            <a:off x="800119" y="2234317"/>
            <a:ext cx="7461199" cy="6934200"/>
          </a:xfrm>
          <a:prstGeom prst="rect">
            <a:avLst/>
          </a:prstGeom>
        </p:spPr>
        <p:txBody>
          <a:bodyPr anchor="t" rtlCol="false" tIns="0" lIns="0" bIns="0" rIns="0">
            <a:spAutoFit/>
          </a:bodyPr>
          <a:lstStyle/>
          <a:p>
            <a:pPr algn="l" marL="647700" indent="-323850" lvl="1">
              <a:lnSpc>
                <a:spcPts val="3900"/>
              </a:lnSpc>
              <a:buFont typeface="Arial"/>
              <a:buChar char="•"/>
            </a:pPr>
            <a:r>
              <a:rPr lang="en-US" b="true" sz="3000" spc="-96">
                <a:solidFill>
                  <a:srgbClr val="FFFFFF"/>
                </a:solidFill>
                <a:latin typeface="Aileron Bold"/>
                <a:ea typeface="Aileron Bold"/>
                <a:cs typeface="Aileron Bold"/>
                <a:sym typeface="Aileron Bold"/>
              </a:rPr>
              <a:t>Brah</a:t>
            </a:r>
            <a:r>
              <a:rPr lang="en-US" b="true" sz="3000" spc="-96" strike="noStrike" u="none">
                <a:solidFill>
                  <a:srgbClr val="FFFFFF"/>
                </a:solidFill>
                <a:latin typeface="Aileron Bold"/>
                <a:ea typeface="Aileron Bold"/>
                <a:cs typeface="Aileron Bold"/>
                <a:sym typeface="Aileron Bold"/>
              </a:rPr>
              <a:t>ma </a:t>
            </a:r>
            <a:r>
              <a:rPr lang="en-US" sz="3000" spc="-96" strike="noStrike" u="none">
                <a:solidFill>
                  <a:srgbClr val="FFFFFF"/>
                </a:solidFill>
                <a:latin typeface="Aileron Light"/>
                <a:ea typeface="Aileron Light"/>
                <a:cs typeface="Aileron Light"/>
                <a:sym typeface="Aileron Light"/>
              </a:rPr>
              <a:t>— Creator of the universe </a:t>
            </a:r>
          </a:p>
          <a:p>
            <a:pPr algn="l" marL="647700" indent="-323850" lvl="1">
              <a:lnSpc>
                <a:spcPts val="3900"/>
              </a:lnSpc>
              <a:buFont typeface="Arial"/>
              <a:buChar char="•"/>
            </a:pPr>
            <a:r>
              <a:rPr lang="en-US" b="true" sz="3000" spc="-96" strike="noStrike" u="none">
                <a:solidFill>
                  <a:srgbClr val="FFFFFF"/>
                </a:solidFill>
                <a:latin typeface="Aileron Bold"/>
                <a:ea typeface="Aileron Bold"/>
                <a:cs typeface="Aileron Bold"/>
                <a:sym typeface="Aileron Bold"/>
              </a:rPr>
              <a:t>Vishnu </a:t>
            </a:r>
            <a:r>
              <a:rPr lang="en-US" sz="3000" spc="-96" strike="noStrike" u="none">
                <a:solidFill>
                  <a:srgbClr val="FFFFFF"/>
                </a:solidFill>
                <a:latin typeface="Aileron Light"/>
                <a:ea typeface="Aileron Light"/>
                <a:cs typeface="Aileron Light"/>
                <a:sym typeface="Aileron Light"/>
              </a:rPr>
              <a:t>— Preserver and protector </a:t>
            </a:r>
          </a:p>
          <a:p>
            <a:pPr algn="l" marL="647700" indent="-323850" lvl="1">
              <a:lnSpc>
                <a:spcPts val="3900"/>
              </a:lnSpc>
              <a:buFont typeface="Arial"/>
              <a:buChar char="•"/>
            </a:pPr>
            <a:r>
              <a:rPr lang="en-US" b="true" sz="3000" spc="-96" strike="noStrike" u="none">
                <a:solidFill>
                  <a:srgbClr val="FFFFFF"/>
                </a:solidFill>
                <a:latin typeface="Aileron Bold"/>
                <a:ea typeface="Aileron Bold"/>
                <a:cs typeface="Aileron Bold"/>
                <a:sym typeface="Aileron Bold"/>
              </a:rPr>
              <a:t>Shiva </a:t>
            </a:r>
            <a:r>
              <a:rPr lang="en-US" sz="3000" spc="-96" strike="noStrike" u="none">
                <a:solidFill>
                  <a:srgbClr val="FFFFFF"/>
                </a:solidFill>
                <a:latin typeface="Aileron Light"/>
                <a:ea typeface="Aileron Light"/>
                <a:cs typeface="Aileron Light"/>
                <a:sym typeface="Aileron Light"/>
              </a:rPr>
              <a:t>— Destroyer and transformer </a:t>
            </a:r>
          </a:p>
          <a:p>
            <a:pPr algn="l" marL="647700" indent="-323850" lvl="1">
              <a:lnSpc>
                <a:spcPts val="3900"/>
              </a:lnSpc>
              <a:buFont typeface="Arial"/>
              <a:buChar char="•"/>
            </a:pPr>
            <a:r>
              <a:rPr lang="en-US" b="true" sz="3000" spc="-96" strike="noStrike" u="none">
                <a:solidFill>
                  <a:srgbClr val="FFFFFF"/>
                </a:solidFill>
                <a:latin typeface="Aileron Bold"/>
                <a:ea typeface="Aileron Bold"/>
                <a:cs typeface="Aileron Bold"/>
                <a:sym typeface="Aileron Bold"/>
              </a:rPr>
              <a:t>Lakshmi</a:t>
            </a:r>
            <a:r>
              <a:rPr lang="en-US" sz="3000" spc="-96" strike="noStrike" u="none">
                <a:solidFill>
                  <a:srgbClr val="FFFFFF"/>
                </a:solidFill>
                <a:latin typeface="Aileron Light"/>
                <a:ea typeface="Aileron Light"/>
                <a:cs typeface="Aileron Light"/>
                <a:sym typeface="Aileron Light"/>
              </a:rPr>
              <a:t> — Goddess of wealth and prosperity </a:t>
            </a:r>
          </a:p>
          <a:p>
            <a:pPr algn="l" marL="647700" indent="-323850" lvl="1">
              <a:lnSpc>
                <a:spcPts val="3900"/>
              </a:lnSpc>
              <a:buFont typeface="Arial"/>
              <a:buChar char="•"/>
            </a:pPr>
            <a:r>
              <a:rPr lang="en-US" b="true" sz="3000" spc="-96" strike="noStrike" u="none">
                <a:solidFill>
                  <a:srgbClr val="FFFFFF"/>
                </a:solidFill>
                <a:latin typeface="Aileron Bold"/>
                <a:ea typeface="Aileron Bold"/>
                <a:cs typeface="Aileron Bold"/>
                <a:sym typeface="Aileron Bold"/>
              </a:rPr>
              <a:t>Saraswati</a:t>
            </a:r>
            <a:r>
              <a:rPr lang="en-US" sz="3000" spc="-96" strike="noStrike" u="none">
                <a:solidFill>
                  <a:srgbClr val="FFFFFF"/>
                </a:solidFill>
                <a:latin typeface="Aileron Light"/>
                <a:ea typeface="Aileron Light"/>
                <a:cs typeface="Aileron Light"/>
                <a:sym typeface="Aileron Light"/>
              </a:rPr>
              <a:t> — Goddess of knowledge and wisdom </a:t>
            </a:r>
          </a:p>
          <a:p>
            <a:pPr algn="l" marL="647700" indent="-323850" lvl="1">
              <a:lnSpc>
                <a:spcPts val="3900"/>
              </a:lnSpc>
              <a:buFont typeface="Arial"/>
              <a:buChar char="•"/>
            </a:pPr>
            <a:r>
              <a:rPr lang="en-US" b="true" sz="3000" spc="-96" strike="noStrike" u="none">
                <a:solidFill>
                  <a:srgbClr val="FFFFFF"/>
                </a:solidFill>
                <a:latin typeface="Aileron Bold"/>
                <a:ea typeface="Aileron Bold"/>
                <a:cs typeface="Aileron Bold"/>
                <a:sym typeface="Aileron Bold"/>
              </a:rPr>
              <a:t>Durga</a:t>
            </a:r>
            <a:r>
              <a:rPr lang="en-US" sz="3000" spc="-96" strike="noStrike" u="none">
                <a:solidFill>
                  <a:srgbClr val="FFFFFF"/>
                </a:solidFill>
                <a:latin typeface="Aileron Light"/>
                <a:ea typeface="Aileron Light"/>
                <a:cs typeface="Aileron Light"/>
                <a:sym typeface="Aileron Light"/>
              </a:rPr>
              <a:t> — Goddess of power and protection </a:t>
            </a:r>
          </a:p>
          <a:p>
            <a:pPr algn="l" marL="647700" indent="-323850" lvl="1">
              <a:lnSpc>
                <a:spcPts val="3900"/>
              </a:lnSpc>
              <a:buFont typeface="Arial"/>
              <a:buChar char="•"/>
            </a:pPr>
            <a:r>
              <a:rPr lang="en-US" b="true" sz="3000" spc="-96" strike="noStrike" u="none">
                <a:solidFill>
                  <a:srgbClr val="FFFFFF"/>
                </a:solidFill>
                <a:latin typeface="Aileron Bold"/>
                <a:ea typeface="Aileron Bold"/>
                <a:cs typeface="Aileron Bold"/>
                <a:sym typeface="Aileron Bold"/>
              </a:rPr>
              <a:t>Kali </a:t>
            </a:r>
            <a:r>
              <a:rPr lang="en-US" sz="3000" spc="-96" strike="noStrike" u="none">
                <a:solidFill>
                  <a:srgbClr val="FFFFFF"/>
                </a:solidFill>
                <a:latin typeface="Aileron Light"/>
                <a:ea typeface="Aileron Light"/>
                <a:cs typeface="Aileron Light"/>
                <a:sym typeface="Aileron Light"/>
              </a:rPr>
              <a:t>— Fierce form of the goddess, destroyer of evil </a:t>
            </a:r>
          </a:p>
          <a:p>
            <a:pPr algn="l" marL="647700" indent="-323850" lvl="1">
              <a:lnSpc>
                <a:spcPts val="3900"/>
              </a:lnSpc>
              <a:buFont typeface="Arial"/>
              <a:buChar char="•"/>
            </a:pPr>
            <a:r>
              <a:rPr lang="en-US" b="true" sz="3000" spc="-96" strike="noStrike" u="none">
                <a:solidFill>
                  <a:srgbClr val="FFFFFF"/>
                </a:solidFill>
                <a:latin typeface="Aileron Bold"/>
                <a:ea typeface="Aileron Bold"/>
                <a:cs typeface="Aileron Bold"/>
                <a:sym typeface="Aileron Bold"/>
              </a:rPr>
              <a:t>Hanuman</a:t>
            </a:r>
            <a:r>
              <a:rPr lang="en-US" sz="3000" spc="-96" strike="noStrike" u="none">
                <a:solidFill>
                  <a:srgbClr val="FFFFFF"/>
                </a:solidFill>
                <a:latin typeface="Aileron Light"/>
                <a:ea typeface="Aileron Light"/>
                <a:cs typeface="Aileron Light"/>
                <a:sym typeface="Aileron Light"/>
              </a:rPr>
              <a:t> — Monkey god, symbol of strength and devotion </a:t>
            </a:r>
          </a:p>
          <a:p>
            <a:pPr algn="l" marL="647700" indent="-323850" lvl="1">
              <a:lnSpc>
                <a:spcPts val="3900"/>
              </a:lnSpc>
              <a:buFont typeface="Arial"/>
              <a:buChar char="•"/>
            </a:pPr>
            <a:r>
              <a:rPr lang="en-US" b="true" sz="3000" spc="-96" strike="noStrike" u="none">
                <a:solidFill>
                  <a:srgbClr val="FFFFFF"/>
                </a:solidFill>
                <a:latin typeface="Aileron Bold"/>
                <a:ea typeface="Aileron Bold"/>
                <a:cs typeface="Aileron Bold"/>
                <a:sym typeface="Aileron Bold"/>
              </a:rPr>
              <a:t>Ganesha</a:t>
            </a:r>
            <a:r>
              <a:rPr lang="en-US" sz="3000" spc="-96" strike="noStrike" u="none">
                <a:solidFill>
                  <a:srgbClr val="FFFFFF"/>
                </a:solidFill>
                <a:latin typeface="Aileron Light"/>
                <a:ea typeface="Aileron Light"/>
                <a:cs typeface="Aileron Light"/>
                <a:sym typeface="Aileron Light"/>
              </a:rPr>
              <a:t> — Elephant-headed god, remover of obstacles </a:t>
            </a:r>
          </a:p>
        </p:txBody>
      </p:sp>
      <p:sp>
        <p:nvSpPr>
          <p:cNvPr name="Freeform 29" id="29"/>
          <p:cNvSpPr/>
          <p:nvPr/>
        </p:nvSpPr>
        <p:spPr>
          <a:xfrm flipH="false" flipV="false" rot="0">
            <a:off x="16283826" y="-37722"/>
            <a:ext cx="2004174" cy="1322342"/>
          </a:xfrm>
          <a:custGeom>
            <a:avLst/>
            <a:gdLst/>
            <a:ahLst/>
            <a:cxnLst/>
            <a:rect r="r" b="b" t="t" l="l"/>
            <a:pathLst>
              <a:path h="1322342" w="2004174">
                <a:moveTo>
                  <a:pt x="0" y="0"/>
                </a:moveTo>
                <a:lnTo>
                  <a:pt x="2004174" y="0"/>
                </a:lnTo>
                <a:lnTo>
                  <a:pt x="2004174" y="1322342"/>
                </a:lnTo>
                <a:lnTo>
                  <a:pt x="0" y="1322342"/>
                </a:lnTo>
                <a:lnTo>
                  <a:pt x="0" y="0"/>
                </a:lnTo>
                <a:close/>
              </a:path>
            </a:pathLst>
          </a:custGeom>
          <a:blipFill>
            <a:blip r:embed="rId3"/>
            <a:stretch>
              <a:fillRect l="0" t="0" r="0" b="0"/>
            </a:stretch>
          </a:blipFill>
        </p:spPr>
      </p:sp>
    </p:spTree>
  </p:cSld>
  <p:clrMapOvr>
    <a:masterClrMapping/>
  </p:clrMapOvr>
</p:sld>
</file>

<file path=ppt/slides/slide6.xml><?xml version="1.0" encoding="utf-8"?>
<p:sld xmlns:p="http://schemas.openxmlformats.org/presentationml/2006/main" xmlns:a="http://schemas.openxmlformats.org/drawingml/2006/main" xmlns:r="http://schemas.openxmlformats.org/officeDocument/2006/relationships">
  <p:cSld>
    <p:bg>
      <p:bgPr>
        <a:solidFill>
          <a:srgbClr val="0F042D"/>
        </a:solidFill>
      </p:bgPr>
    </p:bg>
    <p:spTree>
      <p:nvGrpSpPr>
        <p:cNvPr id="1" name=""/>
        <p:cNvGrpSpPr/>
        <p:nvPr/>
      </p:nvGrpSpPr>
      <p:grpSpPr>
        <a:xfrm>
          <a:off x="0" y="0"/>
          <a:ext cx="0" cy="0"/>
          <a:chOff x="0" y="0"/>
          <a:chExt cx="0" cy="0"/>
        </a:xfrm>
      </p:grpSpPr>
      <p:grpSp>
        <p:nvGrpSpPr>
          <p:cNvPr name="Group 2" id="2"/>
          <p:cNvGrpSpPr/>
          <p:nvPr/>
        </p:nvGrpSpPr>
        <p:grpSpPr>
          <a:xfrm rot="0">
            <a:off x="-412990" y="4505829"/>
            <a:ext cx="19141667" cy="2379468"/>
            <a:chOff x="0" y="0"/>
            <a:chExt cx="5570263" cy="692430"/>
          </a:xfrm>
        </p:grpSpPr>
        <p:sp>
          <p:nvSpPr>
            <p:cNvPr name="Freeform 3" id="3"/>
            <p:cNvSpPr/>
            <p:nvPr/>
          </p:nvSpPr>
          <p:spPr>
            <a:xfrm flipH="false" flipV="false" rot="0">
              <a:off x="0" y="0"/>
              <a:ext cx="5570263" cy="692430"/>
            </a:xfrm>
            <a:custGeom>
              <a:avLst/>
              <a:gdLst/>
              <a:ahLst/>
              <a:cxnLst/>
              <a:rect r="r" b="b" t="t" l="l"/>
              <a:pathLst>
                <a:path h="692430" w="5570263">
                  <a:moveTo>
                    <a:pt x="0" y="0"/>
                  </a:moveTo>
                  <a:lnTo>
                    <a:pt x="5570263" y="0"/>
                  </a:lnTo>
                  <a:lnTo>
                    <a:pt x="5570263" y="692430"/>
                  </a:lnTo>
                  <a:lnTo>
                    <a:pt x="0" y="692430"/>
                  </a:lnTo>
                  <a:close/>
                </a:path>
              </a:pathLst>
            </a:custGeom>
            <a:gradFill rotWithShape="true">
              <a:gsLst>
                <a:gs pos="0">
                  <a:srgbClr val="0F062D">
                    <a:alpha val="0"/>
                  </a:srgbClr>
                </a:gs>
                <a:gs pos="20000">
                  <a:srgbClr val="0F062D">
                    <a:alpha val="38000"/>
                  </a:srgbClr>
                </a:gs>
                <a:gs pos="40000">
                  <a:srgbClr val="0F062D">
                    <a:alpha val="62000"/>
                  </a:srgbClr>
                </a:gs>
                <a:gs pos="60000">
                  <a:srgbClr val="0F062D">
                    <a:alpha val="84000"/>
                  </a:srgbClr>
                </a:gs>
                <a:gs pos="80000">
                  <a:srgbClr val="0F062D">
                    <a:alpha val="100000"/>
                  </a:srgbClr>
                </a:gs>
                <a:gs pos="100000">
                  <a:srgbClr val="0F062D">
                    <a:alpha val="100000"/>
                  </a:srgbClr>
                </a:gs>
              </a:gsLst>
              <a:lin ang="5400000"/>
            </a:gradFill>
          </p:spPr>
        </p:sp>
        <p:sp>
          <p:nvSpPr>
            <p:cNvPr name="TextBox 4" id="4"/>
            <p:cNvSpPr txBox="true"/>
            <p:nvPr/>
          </p:nvSpPr>
          <p:spPr>
            <a:xfrm>
              <a:off x="0" y="0"/>
              <a:ext cx="5570263" cy="692430"/>
            </a:xfrm>
            <a:prstGeom prst="rect">
              <a:avLst/>
            </a:prstGeom>
          </p:spPr>
          <p:txBody>
            <a:bodyPr anchor="ctr" rtlCol="false" tIns="50800" lIns="50800" bIns="50800" rIns="50800"/>
            <a:lstStyle/>
            <a:p>
              <a:pPr algn="ctr">
                <a:lnSpc>
                  <a:spcPts val="2686"/>
                </a:lnSpc>
              </a:pPr>
            </a:p>
          </p:txBody>
        </p:sp>
      </p:grpSp>
      <p:sp>
        <p:nvSpPr>
          <p:cNvPr name="TextBox 5" id="5"/>
          <p:cNvSpPr txBox="true"/>
          <p:nvPr/>
        </p:nvSpPr>
        <p:spPr>
          <a:xfrm rot="0">
            <a:off x="1746751" y="644579"/>
            <a:ext cx="3737193" cy="260858"/>
          </a:xfrm>
          <a:prstGeom prst="rect">
            <a:avLst/>
          </a:prstGeom>
        </p:spPr>
        <p:txBody>
          <a:bodyPr anchor="t" rtlCol="false" tIns="0" lIns="0" bIns="0" rIns="0">
            <a:spAutoFit/>
          </a:bodyPr>
          <a:lstStyle/>
          <a:p>
            <a:pPr algn="l">
              <a:lnSpc>
                <a:spcPts val="1935"/>
              </a:lnSpc>
            </a:pPr>
            <a:r>
              <a:rPr lang="en-US" sz="2199" spc="-98" b="true">
                <a:solidFill>
                  <a:srgbClr val="EFEFEF"/>
                </a:solidFill>
                <a:latin typeface="Open Sauce Medium"/>
                <a:ea typeface="Open Sauce Medium"/>
                <a:cs typeface="Open Sauce Medium"/>
                <a:sym typeface="Open Sauce Medium"/>
              </a:rPr>
              <a:t>Faith Across Borders</a:t>
            </a:r>
          </a:p>
        </p:txBody>
      </p:sp>
      <p:sp>
        <p:nvSpPr>
          <p:cNvPr name="TextBox 6" id="6"/>
          <p:cNvSpPr txBox="true"/>
          <p:nvPr/>
        </p:nvSpPr>
        <p:spPr>
          <a:xfrm rot="0">
            <a:off x="927325" y="1570167"/>
            <a:ext cx="16107349" cy="855980"/>
          </a:xfrm>
          <a:prstGeom prst="rect">
            <a:avLst/>
          </a:prstGeom>
        </p:spPr>
        <p:txBody>
          <a:bodyPr anchor="t" rtlCol="false" tIns="0" lIns="0" bIns="0" rIns="0">
            <a:spAutoFit/>
          </a:bodyPr>
          <a:lstStyle/>
          <a:p>
            <a:pPr algn="ctr">
              <a:lnSpc>
                <a:spcPts val="6159"/>
              </a:lnSpc>
            </a:pPr>
            <a:r>
              <a:rPr lang="en-US" b="true" sz="6999" spc="-314">
                <a:solidFill>
                  <a:srgbClr val="EFEFEF"/>
                </a:solidFill>
                <a:latin typeface="Open Sauce Medium"/>
                <a:ea typeface="Open Sauce Medium"/>
                <a:cs typeface="Open Sauce Medium"/>
                <a:sym typeface="Open Sauce Medium"/>
              </a:rPr>
              <a:t>LOVE, KINDNESS, PEACE AND JUSTICE</a:t>
            </a:r>
          </a:p>
        </p:txBody>
      </p:sp>
      <p:sp>
        <p:nvSpPr>
          <p:cNvPr name="TextBox 7" id="7"/>
          <p:cNvSpPr txBox="true"/>
          <p:nvPr/>
        </p:nvSpPr>
        <p:spPr>
          <a:xfrm rot="0">
            <a:off x="927325" y="2505075"/>
            <a:ext cx="15793716" cy="6810375"/>
          </a:xfrm>
          <a:prstGeom prst="rect">
            <a:avLst/>
          </a:prstGeom>
        </p:spPr>
        <p:txBody>
          <a:bodyPr anchor="t" rtlCol="false" tIns="0" lIns="0" bIns="0" rIns="0">
            <a:spAutoFit/>
          </a:bodyPr>
          <a:lstStyle/>
          <a:p>
            <a:pPr algn="l" marL="690881" indent="-345440" lvl="1">
              <a:lnSpc>
                <a:spcPts val="3840"/>
              </a:lnSpc>
              <a:buFont typeface="Arial"/>
              <a:buChar char="•"/>
            </a:pPr>
            <a:r>
              <a:rPr lang="en-US" sz="3200" spc="-192">
                <a:solidFill>
                  <a:srgbClr val="EFEFEF"/>
                </a:solidFill>
                <a:latin typeface="Bricolage Grotesque"/>
                <a:ea typeface="Bricolage Grotesque"/>
                <a:cs typeface="Bricolage Grotesque"/>
                <a:sym typeface="Bricolage Grotesque"/>
              </a:rPr>
              <a:t>IN HINDUISM, L</a:t>
            </a:r>
            <a:r>
              <a:rPr lang="en-US" sz="3200" spc="-192">
                <a:solidFill>
                  <a:srgbClr val="EFEFEF"/>
                </a:solidFill>
                <a:latin typeface="Bricolage Grotesque"/>
                <a:ea typeface="Bricolage Grotesque"/>
                <a:cs typeface="Bricolage Grotesque"/>
                <a:sym typeface="Bricolage Grotesque"/>
              </a:rPr>
              <a:t>OVE, KINDNESS, PEACE, AND JUSTICE ARE IMPORTANT VALUES THAT GUIDE HOW PEOPLE SHOULD LIVE AND TREAT OTHERS.</a:t>
            </a:r>
          </a:p>
          <a:p>
            <a:pPr algn="l" marL="690881" indent="-345440" lvl="1">
              <a:lnSpc>
                <a:spcPts val="3840"/>
              </a:lnSpc>
              <a:buFont typeface="Arial"/>
              <a:buChar char="•"/>
            </a:pPr>
            <a:r>
              <a:rPr lang="en-US" sz="3200" spc="-192">
                <a:solidFill>
                  <a:srgbClr val="EFEFEF"/>
                </a:solidFill>
                <a:latin typeface="Bricolage Grotesque"/>
                <a:ea typeface="Bricolage Grotesque"/>
                <a:cs typeface="Bricolage Grotesque"/>
                <a:sym typeface="Bricolage Grotesque"/>
              </a:rPr>
              <a:t>LOVE (PREMA / BHAKTI): HINDUS ARE TAUGHT TO LOVE ALL LIVING BEINGS BECAUSE THE DIVINE IS PRESENT IN EVERYONE. LOVING DEVOTION TO GOD AND COMPASSION FOR OTHERS ARE HIGHLY VALUED. </a:t>
            </a:r>
          </a:p>
          <a:p>
            <a:pPr algn="l" marL="690881" indent="-345440" lvl="1">
              <a:lnSpc>
                <a:spcPts val="3840"/>
              </a:lnSpc>
              <a:buFont typeface="Arial"/>
              <a:buChar char="•"/>
            </a:pPr>
            <a:r>
              <a:rPr lang="en-US" sz="3200" spc="-192">
                <a:solidFill>
                  <a:srgbClr val="EFEFEF"/>
                </a:solidFill>
                <a:latin typeface="Bricolage Grotesque"/>
                <a:ea typeface="Bricolage Grotesque"/>
                <a:cs typeface="Bricolage Grotesque"/>
                <a:sym typeface="Bricolage Grotesque"/>
              </a:rPr>
              <a:t>KINDNESS (AHIMSA): A MAJOR TEACHING IN HINDUISM IS AHIMSA, WHICH MEANS NON-VIOLENCE AND KINDNESS TO ALL LIVING THINGS. THIS INCLUDES AVOIDING HARM TO HUMANS AND ANIMALS. </a:t>
            </a:r>
          </a:p>
          <a:p>
            <a:pPr algn="l" marL="690881" indent="-345440" lvl="1">
              <a:lnSpc>
                <a:spcPts val="3840"/>
              </a:lnSpc>
              <a:buFont typeface="Arial"/>
              <a:buChar char="•"/>
            </a:pPr>
            <a:r>
              <a:rPr lang="en-US" sz="3200" spc="-192">
                <a:solidFill>
                  <a:srgbClr val="EFEFEF"/>
                </a:solidFill>
                <a:latin typeface="Bricolage Grotesque"/>
                <a:ea typeface="Bricolage Grotesque"/>
                <a:cs typeface="Bricolage Grotesque"/>
                <a:sym typeface="Bricolage Grotesque"/>
              </a:rPr>
              <a:t>PEACE (SHANTI): HINDUS BELIEVE PEACE COMES FROM SELF-CONTROL, MEDITATION, AND LIVING A RIGHTEOUS LIFE (DHARMA). INNER PEACE IS IMPORTANT FOR SPIRITUAL GROWTH. </a:t>
            </a:r>
          </a:p>
          <a:p>
            <a:pPr algn="l" marL="690881" indent="-345440" lvl="1">
              <a:lnSpc>
                <a:spcPts val="3840"/>
              </a:lnSpc>
              <a:buFont typeface="Arial"/>
              <a:buChar char="•"/>
            </a:pPr>
            <a:r>
              <a:rPr lang="en-US" sz="3200" spc="-192">
                <a:solidFill>
                  <a:srgbClr val="EFEFEF"/>
                </a:solidFill>
                <a:latin typeface="Bricolage Grotesque"/>
                <a:ea typeface="Bricolage Grotesque"/>
                <a:cs typeface="Bricolage Grotesque"/>
                <a:sym typeface="Bricolage Grotesque"/>
              </a:rPr>
              <a:t>JUSTICE (DHARMA): JUSTICE IS LINKED TO DHARMA, WHICH MEANS DOING WHAT IS RIGHT AND FAIR. PEOPLE ARE EXPECTED TO ACT HONESTLY, FULFILL DUTIES, AND TREAT OTHERS FAIRLY.</a:t>
            </a:r>
          </a:p>
        </p:txBody>
      </p:sp>
      <p:sp>
        <p:nvSpPr>
          <p:cNvPr name="Freeform 8" id="8"/>
          <p:cNvSpPr/>
          <p:nvPr/>
        </p:nvSpPr>
        <p:spPr>
          <a:xfrm flipH="false" flipV="false" rot="0">
            <a:off x="16283826" y="-37722"/>
            <a:ext cx="2004174" cy="1322342"/>
          </a:xfrm>
          <a:custGeom>
            <a:avLst/>
            <a:gdLst/>
            <a:ahLst/>
            <a:cxnLst/>
            <a:rect r="r" b="b" t="t" l="l"/>
            <a:pathLst>
              <a:path h="1322342" w="2004174">
                <a:moveTo>
                  <a:pt x="0" y="0"/>
                </a:moveTo>
                <a:lnTo>
                  <a:pt x="2004174" y="0"/>
                </a:lnTo>
                <a:lnTo>
                  <a:pt x="2004174" y="1322342"/>
                </a:lnTo>
                <a:lnTo>
                  <a:pt x="0" y="1322342"/>
                </a:lnTo>
                <a:lnTo>
                  <a:pt x="0" y="0"/>
                </a:lnTo>
                <a:close/>
              </a:path>
            </a:pathLst>
          </a:custGeom>
          <a:blipFill>
            <a:blip r:embed="rId2"/>
            <a:stretch>
              <a:fillRect l="0" t="0" r="0" b="0"/>
            </a:stretch>
          </a:blipFill>
        </p:spPr>
      </p:sp>
    </p:spTree>
  </p:cSld>
  <p:clrMapOvr>
    <a:masterClrMapping/>
  </p:clrMapOvr>
</p:sld>
</file>

<file path=ppt/slides/slide7.xml><?xml version="1.0" encoding="utf-8"?>
<p:sld xmlns:p="http://schemas.openxmlformats.org/presentationml/2006/main" xmlns:a="http://schemas.openxmlformats.org/drawingml/2006/main" xmlns:r="http://schemas.openxmlformats.org/officeDocument/2006/relationships">
  <p:cSld>
    <p:bg>
      <p:bgPr>
        <a:solidFill>
          <a:srgbClr val="EFEFEF"/>
        </a:solidFill>
      </p:bgPr>
    </p:bg>
    <p:spTree>
      <p:nvGrpSpPr>
        <p:cNvPr id="1" name=""/>
        <p:cNvGrpSpPr/>
        <p:nvPr/>
      </p:nvGrpSpPr>
      <p:grpSpPr>
        <a:xfrm>
          <a:off x="0" y="0"/>
          <a:ext cx="0" cy="0"/>
          <a:chOff x="0" y="0"/>
          <a:chExt cx="0" cy="0"/>
        </a:xfrm>
      </p:grpSpPr>
      <p:grpSp>
        <p:nvGrpSpPr>
          <p:cNvPr name="Group 2" id="2"/>
          <p:cNvGrpSpPr/>
          <p:nvPr/>
        </p:nvGrpSpPr>
        <p:grpSpPr>
          <a:xfrm rot="0">
            <a:off x="-193450" y="3108806"/>
            <a:ext cx="18674901" cy="7378284"/>
            <a:chOff x="0" y="0"/>
            <a:chExt cx="24899868" cy="9837711"/>
          </a:xfrm>
        </p:grpSpPr>
        <p:grpSp>
          <p:nvGrpSpPr>
            <p:cNvPr name="Group 3" id="3"/>
            <p:cNvGrpSpPr/>
            <p:nvPr/>
          </p:nvGrpSpPr>
          <p:grpSpPr>
            <a:xfrm rot="0">
              <a:off x="0" y="4427815"/>
              <a:ext cx="3558057" cy="5409897"/>
              <a:chOff x="0" y="0"/>
              <a:chExt cx="812800" cy="1235833"/>
            </a:xfrm>
          </p:grpSpPr>
          <p:sp>
            <p:nvSpPr>
              <p:cNvPr name="Freeform 4" id="4"/>
              <p:cNvSpPr/>
              <p:nvPr/>
            </p:nvSpPr>
            <p:spPr>
              <a:xfrm flipH="false" flipV="false" rot="0">
                <a:off x="0" y="0"/>
                <a:ext cx="812800" cy="1235833"/>
              </a:xfrm>
              <a:custGeom>
                <a:avLst/>
                <a:gdLst/>
                <a:ahLst/>
                <a:cxnLst/>
                <a:rect r="r" b="b" t="t" l="l"/>
                <a:pathLst>
                  <a:path h="1235833" w="812800">
                    <a:moveTo>
                      <a:pt x="0" y="0"/>
                    </a:moveTo>
                    <a:lnTo>
                      <a:pt x="812800" y="0"/>
                    </a:lnTo>
                    <a:lnTo>
                      <a:pt x="812800" y="1235833"/>
                    </a:lnTo>
                    <a:lnTo>
                      <a:pt x="0" y="1235833"/>
                    </a:lnTo>
                    <a:close/>
                  </a:path>
                </a:pathLst>
              </a:custGeom>
              <a:gradFill rotWithShape="true">
                <a:gsLst>
                  <a:gs pos="0">
                    <a:srgbClr val="905BF4">
                      <a:alpha val="0"/>
                    </a:srgbClr>
                  </a:gs>
                  <a:gs pos="50000">
                    <a:srgbClr val="905BF4">
                      <a:alpha val="9310"/>
                    </a:srgbClr>
                  </a:gs>
                  <a:gs pos="100000">
                    <a:srgbClr val="905BF4">
                      <a:alpha val="24500"/>
                    </a:srgbClr>
                  </a:gs>
                </a:gsLst>
                <a:lin ang="5400000"/>
              </a:gradFill>
            </p:spPr>
          </p:sp>
          <p:sp>
            <p:nvSpPr>
              <p:cNvPr name="TextBox 5" id="5"/>
              <p:cNvSpPr txBox="true"/>
              <p:nvPr/>
            </p:nvSpPr>
            <p:spPr>
              <a:xfrm>
                <a:off x="0" y="0"/>
                <a:ext cx="812800" cy="1235833"/>
              </a:xfrm>
              <a:prstGeom prst="rect">
                <a:avLst/>
              </a:prstGeom>
            </p:spPr>
            <p:txBody>
              <a:bodyPr anchor="ctr" rtlCol="false" tIns="50800" lIns="50800" bIns="50800" rIns="50800"/>
              <a:lstStyle/>
              <a:p>
                <a:pPr algn="ctr" marL="0" indent="0" lvl="0">
                  <a:lnSpc>
                    <a:spcPts val="2686"/>
                  </a:lnSpc>
                  <a:spcBef>
                    <a:spcPct val="0"/>
                  </a:spcBef>
                </a:pPr>
              </a:p>
            </p:txBody>
          </p:sp>
        </p:grpSp>
        <p:grpSp>
          <p:nvGrpSpPr>
            <p:cNvPr name="Group 6" id="6"/>
            <p:cNvGrpSpPr/>
            <p:nvPr/>
          </p:nvGrpSpPr>
          <p:grpSpPr>
            <a:xfrm rot="0">
              <a:off x="21341811" y="4427815"/>
              <a:ext cx="3558057" cy="5409897"/>
              <a:chOff x="0" y="0"/>
              <a:chExt cx="812800" cy="1235833"/>
            </a:xfrm>
          </p:grpSpPr>
          <p:sp>
            <p:nvSpPr>
              <p:cNvPr name="Freeform 7" id="7"/>
              <p:cNvSpPr/>
              <p:nvPr/>
            </p:nvSpPr>
            <p:spPr>
              <a:xfrm flipH="false" flipV="false" rot="0">
                <a:off x="0" y="0"/>
                <a:ext cx="812800" cy="1235833"/>
              </a:xfrm>
              <a:custGeom>
                <a:avLst/>
                <a:gdLst/>
                <a:ahLst/>
                <a:cxnLst/>
                <a:rect r="r" b="b" t="t" l="l"/>
                <a:pathLst>
                  <a:path h="1235833" w="812800">
                    <a:moveTo>
                      <a:pt x="0" y="0"/>
                    </a:moveTo>
                    <a:lnTo>
                      <a:pt x="812800" y="0"/>
                    </a:lnTo>
                    <a:lnTo>
                      <a:pt x="812800" y="1235833"/>
                    </a:lnTo>
                    <a:lnTo>
                      <a:pt x="0" y="1235833"/>
                    </a:lnTo>
                    <a:close/>
                  </a:path>
                </a:pathLst>
              </a:custGeom>
              <a:gradFill rotWithShape="true">
                <a:gsLst>
                  <a:gs pos="0">
                    <a:srgbClr val="905BF4">
                      <a:alpha val="0"/>
                    </a:srgbClr>
                  </a:gs>
                  <a:gs pos="50000">
                    <a:srgbClr val="905BF4">
                      <a:alpha val="9310"/>
                    </a:srgbClr>
                  </a:gs>
                  <a:gs pos="100000">
                    <a:srgbClr val="905BF4">
                      <a:alpha val="24500"/>
                    </a:srgbClr>
                  </a:gs>
                </a:gsLst>
                <a:lin ang="5400000"/>
              </a:gradFill>
            </p:spPr>
          </p:sp>
          <p:sp>
            <p:nvSpPr>
              <p:cNvPr name="TextBox 8" id="8"/>
              <p:cNvSpPr txBox="true"/>
              <p:nvPr/>
            </p:nvSpPr>
            <p:spPr>
              <a:xfrm>
                <a:off x="0" y="0"/>
                <a:ext cx="812800" cy="1235833"/>
              </a:xfrm>
              <a:prstGeom prst="rect">
                <a:avLst/>
              </a:prstGeom>
            </p:spPr>
            <p:txBody>
              <a:bodyPr anchor="ctr" rtlCol="false" tIns="50800" lIns="50800" bIns="50800" rIns="50800"/>
              <a:lstStyle/>
              <a:p>
                <a:pPr algn="ctr" marL="0" indent="0" lvl="0">
                  <a:lnSpc>
                    <a:spcPts val="2686"/>
                  </a:lnSpc>
                  <a:spcBef>
                    <a:spcPct val="0"/>
                  </a:spcBef>
                </a:pPr>
              </a:p>
            </p:txBody>
          </p:sp>
        </p:grpSp>
        <p:grpSp>
          <p:nvGrpSpPr>
            <p:cNvPr name="Group 9" id="9"/>
            <p:cNvGrpSpPr/>
            <p:nvPr/>
          </p:nvGrpSpPr>
          <p:grpSpPr>
            <a:xfrm rot="0">
              <a:off x="3558057" y="3198827"/>
              <a:ext cx="3558057" cy="6638885"/>
              <a:chOff x="0" y="0"/>
              <a:chExt cx="812800" cy="1516582"/>
            </a:xfrm>
          </p:grpSpPr>
          <p:sp>
            <p:nvSpPr>
              <p:cNvPr name="Freeform 10" id="10"/>
              <p:cNvSpPr/>
              <p:nvPr/>
            </p:nvSpPr>
            <p:spPr>
              <a:xfrm flipH="false" flipV="false" rot="0">
                <a:off x="0" y="0"/>
                <a:ext cx="812800" cy="1516582"/>
              </a:xfrm>
              <a:custGeom>
                <a:avLst/>
                <a:gdLst/>
                <a:ahLst/>
                <a:cxnLst/>
                <a:rect r="r" b="b" t="t" l="l"/>
                <a:pathLst>
                  <a:path h="1516582" w="812800">
                    <a:moveTo>
                      <a:pt x="0" y="0"/>
                    </a:moveTo>
                    <a:lnTo>
                      <a:pt x="812800" y="0"/>
                    </a:lnTo>
                    <a:lnTo>
                      <a:pt x="812800" y="1516582"/>
                    </a:lnTo>
                    <a:lnTo>
                      <a:pt x="0" y="1516582"/>
                    </a:lnTo>
                    <a:close/>
                  </a:path>
                </a:pathLst>
              </a:custGeom>
              <a:gradFill rotWithShape="true">
                <a:gsLst>
                  <a:gs pos="0">
                    <a:srgbClr val="905BF4">
                      <a:alpha val="0"/>
                    </a:srgbClr>
                  </a:gs>
                  <a:gs pos="50000">
                    <a:srgbClr val="905BF4">
                      <a:alpha val="9310"/>
                    </a:srgbClr>
                  </a:gs>
                  <a:gs pos="100000">
                    <a:srgbClr val="905BF4">
                      <a:alpha val="24500"/>
                    </a:srgbClr>
                  </a:gs>
                </a:gsLst>
                <a:lin ang="5400000"/>
              </a:gradFill>
            </p:spPr>
          </p:sp>
          <p:sp>
            <p:nvSpPr>
              <p:cNvPr name="TextBox 11" id="11"/>
              <p:cNvSpPr txBox="true"/>
              <p:nvPr/>
            </p:nvSpPr>
            <p:spPr>
              <a:xfrm>
                <a:off x="0" y="0"/>
                <a:ext cx="812800" cy="1516582"/>
              </a:xfrm>
              <a:prstGeom prst="rect">
                <a:avLst/>
              </a:prstGeom>
            </p:spPr>
            <p:txBody>
              <a:bodyPr anchor="ctr" rtlCol="false" tIns="50800" lIns="50800" bIns="50800" rIns="50800"/>
              <a:lstStyle/>
              <a:p>
                <a:pPr algn="ctr" marL="0" indent="0" lvl="0">
                  <a:lnSpc>
                    <a:spcPts val="2686"/>
                  </a:lnSpc>
                  <a:spcBef>
                    <a:spcPct val="0"/>
                  </a:spcBef>
                </a:pPr>
              </a:p>
            </p:txBody>
          </p:sp>
        </p:grpSp>
        <p:grpSp>
          <p:nvGrpSpPr>
            <p:cNvPr name="Group 12" id="12"/>
            <p:cNvGrpSpPr/>
            <p:nvPr/>
          </p:nvGrpSpPr>
          <p:grpSpPr>
            <a:xfrm rot="0">
              <a:off x="17783754" y="3198827"/>
              <a:ext cx="3558057" cy="6638885"/>
              <a:chOff x="0" y="0"/>
              <a:chExt cx="812800" cy="1516582"/>
            </a:xfrm>
          </p:grpSpPr>
          <p:sp>
            <p:nvSpPr>
              <p:cNvPr name="Freeform 13" id="13"/>
              <p:cNvSpPr/>
              <p:nvPr/>
            </p:nvSpPr>
            <p:spPr>
              <a:xfrm flipH="false" flipV="false" rot="0">
                <a:off x="0" y="0"/>
                <a:ext cx="812800" cy="1516582"/>
              </a:xfrm>
              <a:custGeom>
                <a:avLst/>
                <a:gdLst/>
                <a:ahLst/>
                <a:cxnLst/>
                <a:rect r="r" b="b" t="t" l="l"/>
                <a:pathLst>
                  <a:path h="1516582" w="812800">
                    <a:moveTo>
                      <a:pt x="0" y="0"/>
                    </a:moveTo>
                    <a:lnTo>
                      <a:pt x="812800" y="0"/>
                    </a:lnTo>
                    <a:lnTo>
                      <a:pt x="812800" y="1516582"/>
                    </a:lnTo>
                    <a:lnTo>
                      <a:pt x="0" y="1516582"/>
                    </a:lnTo>
                    <a:close/>
                  </a:path>
                </a:pathLst>
              </a:custGeom>
              <a:gradFill rotWithShape="true">
                <a:gsLst>
                  <a:gs pos="0">
                    <a:srgbClr val="905BF4">
                      <a:alpha val="0"/>
                    </a:srgbClr>
                  </a:gs>
                  <a:gs pos="50000">
                    <a:srgbClr val="905BF4">
                      <a:alpha val="9310"/>
                    </a:srgbClr>
                  </a:gs>
                  <a:gs pos="100000">
                    <a:srgbClr val="905BF4">
                      <a:alpha val="24500"/>
                    </a:srgbClr>
                  </a:gs>
                </a:gsLst>
                <a:lin ang="5400000"/>
              </a:gradFill>
            </p:spPr>
          </p:sp>
          <p:sp>
            <p:nvSpPr>
              <p:cNvPr name="TextBox 14" id="14"/>
              <p:cNvSpPr txBox="true"/>
              <p:nvPr/>
            </p:nvSpPr>
            <p:spPr>
              <a:xfrm>
                <a:off x="0" y="0"/>
                <a:ext cx="812800" cy="1516582"/>
              </a:xfrm>
              <a:prstGeom prst="rect">
                <a:avLst/>
              </a:prstGeom>
            </p:spPr>
            <p:txBody>
              <a:bodyPr anchor="ctr" rtlCol="false" tIns="50800" lIns="50800" bIns="50800" rIns="50800"/>
              <a:lstStyle/>
              <a:p>
                <a:pPr algn="ctr" marL="0" indent="0" lvl="0">
                  <a:lnSpc>
                    <a:spcPts val="2686"/>
                  </a:lnSpc>
                  <a:spcBef>
                    <a:spcPct val="0"/>
                  </a:spcBef>
                </a:pPr>
              </a:p>
            </p:txBody>
          </p:sp>
        </p:grpSp>
        <p:grpSp>
          <p:nvGrpSpPr>
            <p:cNvPr name="Group 15" id="15"/>
            <p:cNvGrpSpPr/>
            <p:nvPr/>
          </p:nvGrpSpPr>
          <p:grpSpPr>
            <a:xfrm rot="0">
              <a:off x="7116114" y="1874177"/>
              <a:ext cx="3558057" cy="7963534"/>
              <a:chOff x="0" y="0"/>
              <a:chExt cx="812800" cy="1819184"/>
            </a:xfrm>
          </p:grpSpPr>
          <p:sp>
            <p:nvSpPr>
              <p:cNvPr name="Freeform 16" id="16"/>
              <p:cNvSpPr/>
              <p:nvPr/>
            </p:nvSpPr>
            <p:spPr>
              <a:xfrm flipH="false" flipV="false" rot="0">
                <a:off x="0" y="0"/>
                <a:ext cx="812800" cy="1819184"/>
              </a:xfrm>
              <a:custGeom>
                <a:avLst/>
                <a:gdLst/>
                <a:ahLst/>
                <a:cxnLst/>
                <a:rect r="r" b="b" t="t" l="l"/>
                <a:pathLst>
                  <a:path h="1819184" w="812800">
                    <a:moveTo>
                      <a:pt x="0" y="0"/>
                    </a:moveTo>
                    <a:lnTo>
                      <a:pt x="812800" y="0"/>
                    </a:lnTo>
                    <a:lnTo>
                      <a:pt x="812800" y="1819184"/>
                    </a:lnTo>
                    <a:lnTo>
                      <a:pt x="0" y="1819184"/>
                    </a:lnTo>
                    <a:close/>
                  </a:path>
                </a:pathLst>
              </a:custGeom>
              <a:gradFill rotWithShape="true">
                <a:gsLst>
                  <a:gs pos="0">
                    <a:srgbClr val="905BF4">
                      <a:alpha val="0"/>
                    </a:srgbClr>
                  </a:gs>
                  <a:gs pos="50000">
                    <a:srgbClr val="905BF4">
                      <a:alpha val="9310"/>
                    </a:srgbClr>
                  </a:gs>
                  <a:gs pos="100000">
                    <a:srgbClr val="905BF4">
                      <a:alpha val="24500"/>
                    </a:srgbClr>
                  </a:gs>
                </a:gsLst>
                <a:lin ang="5400000"/>
              </a:gradFill>
            </p:spPr>
          </p:sp>
          <p:sp>
            <p:nvSpPr>
              <p:cNvPr name="TextBox 17" id="17"/>
              <p:cNvSpPr txBox="true"/>
              <p:nvPr/>
            </p:nvSpPr>
            <p:spPr>
              <a:xfrm>
                <a:off x="0" y="0"/>
                <a:ext cx="812800" cy="1819184"/>
              </a:xfrm>
              <a:prstGeom prst="rect">
                <a:avLst/>
              </a:prstGeom>
            </p:spPr>
            <p:txBody>
              <a:bodyPr anchor="ctr" rtlCol="false" tIns="50800" lIns="50800" bIns="50800" rIns="50800"/>
              <a:lstStyle/>
              <a:p>
                <a:pPr algn="ctr" marL="0" indent="0" lvl="0">
                  <a:lnSpc>
                    <a:spcPts val="2686"/>
                  </a:lnSpc>
                  <a:spcBef>
                    <a:spcPct val="0"/>
                  </a:spcBef>
                </a:pPr>
              </a:p>
            </p:txBody>
          </p:sp>
        </p:grpSp>
        <p:grpSp>
          <p:nvGrpSpPr>
            <p:cNvPr name="Group 18" id="18"/>
            <p:cNvGrpSpPr/>
            <p:nvPr/>
          </p:nvGrpSpPr>
          <p:grpSpPr>
            <a:xfrm rot="0">
              <a:off x="14232228" y="1874177"/>
              <a:ext cx="3558057" cy="7963534"/>
              <a:chOff x="0" y="0"/>
              <a:chExt cx="812800" cy="1819184"/>
            </a:xfrm>
          </p:grpSpPr>
          <p:sp>
            <p:nvSpPr>
              <p:cNvPr name="Freeform 19" id="19"/>
              <p:cNvSpPr/>
              <p:nvPr/>
            </p:nvSpPr>
            <p:spPr>
              <a:xfrm flipH="false" flipV="false" rot="0">
                <a:off x="0" y="0"/>
                <a:ext cx="812800" cy="1819184"/>
              </a:xfrm>
              <a:custGeom>
                <a:avLst/>
                <a:gdLst/>
                <a:ahLst/>
                <a:cxnLst/>
                <a:rect r="r" b="b" t="t" l="l"/>
                <a:pathLst>
                  <a:path h="1819184" w="812800">
                    <a:moveTo>
                      <a:pt x="0" y="0"/>
                    </a:moveTo>
                    <a:lnTo>
                      <a:pt x="812800" y="0"/>
                    </a:lnTo>
                    <a:lnTo>
                      <a:pt x="812800" y="1819184"/>
                    </a:lnTo>
                    <a:lnTo>
                      <a:pt x="0" y="1819184"/>
                    </a:lnTo>
                    <a:close/>
                  </a:path>
                </a:pathLst>
              </a:custGeom>
              <a:gradFill rotWithShape="true">
                <a:gsLst>
                  <a:gs pos="0">
                    <a:srgbClr val="905BF4">
                      <a:alpha val="0"/>
                    </a:srgbClr>
                  </a:gs>
                  <a:gs pos="50000">
                    <a:srgbClr val="905BF4">
                      <a:alpha val="9310"/>
                    </a:srgbClr>
                  </a:gs>
                  <a:gs pos="100000">
                    <a:srgbClr val="905BF4">
                      <a:alpha val="24500"/>
                    </a:srgbClr>
                  </a:gs>
                </a:gsLst>
                <a:lin ang="5400000"/>
              </a:gradFill>
            </p:spPr>
          </p:sp>
          <p:sp>
            <p:nvSpPr>
              <p:cNvPr name="TextBox 20" id="20"/>
              <p:cNvSpPr txBox="true"/>
              <p:nvPr/>
            </p:nvSpPr>
            <p:spPr>
              <a:xfrm>
                <a:off x="0" y="0"/>
                <a:ext cx="812800" cy="1819184"/>
              </a:xfrm>
              <a:prstGeom prst="rect">
                <a:avLst/>
              </a:prstGeom>
            </p:spPr>
            <p:txBody>
              <a:bodyPr anchor="ctr" rtlCol="false" tIns="50800" lIns="50800" bIns="50800" rIns="50800"/>
              <a:lstStyle/>
              <a:p>
                <a:pPr algn="ctr" marL="0" indent="0" lvl="0">
                  <a:lnSpc>
                    <a:spcPts val="2686"/>
                  </a:lnSpc>
                  <a:spcBef>
                    <a:spcPct val="0"/>
                  </a:spcBef>
                </a:pPr>
              </a:p>
            </p:txBody>
          </p:sp>
        </p:grpSp>
        <p:grpSp>
          <p:nvGrpSpPr>
            <p:cNvPr name="Group 21" id="21"/>
            <p:cNvGrpSpPr/>
            <p:nvPr/>
          </p:nvGrpSpPr>
          <p:grpSpPr>
            <a:xfrm rot="0">
              <a:off x="10674171" y="0"/>
              <a:ext cx="3558057" cy="9837711"/>
              <a:chOff x="0" y="0"/>
              <a:chExt cx="812800" cy="2247320"/>
            </a:xfrm>
          </p:grpSpPr>
          <p:sp>
            <p:nvSpPr>
              <p:cNvPr name="Freeform 22" id="22"/>
              <p:cNvSpPr/>
              <p:nvPr/>
            </p:nvSpPr>
            <p:spPr>
              <a:xfrm flipH="false" flipV="false" rot="0">
                <a:off x="0" y="0"/>
                <a:ext cx="812800" cy="2247320"/>
              </a:xfrm>
              <a:custGeom>
                <a:avLst/>
                <a:gdLst/>
                <a:ahLst/>
                <a:cxnLst/>
                <a:rect r="r" b="b" t="t" l="l"/>
                <a:pathLst>
                  <a:path h="2247320" w="812800">
                    <a:moveTo>
                      <a:pt x="0" y="0"/>
                    </a:moveTo>
                    <a:lnTo>
                      <a:pt x="812800" y="0"/>
                    </a:lnTo>
                    <a:lnTo>
                      <a:pt x="812800" y="2247320"/>
                    </a:lnTo>
                    <a:lnTo>
                      <a:pt x="0" y="2247320"/>
                    </a:lnTo>
                    <a:close/>
                  </a:path>
                </a:pathLst>
              </a:custGeom>
              <a:gradFill rotWithShape="true">
                <a:gsLst>
                  <a:gs pos="0">
                    <a:srgbClr val="905BF4">
                      <a:alpha val="0"/>
                    </a:srgbClr>
                  </a:gs>
                  <a:gs pos="50000">
                    <a:srgbClr val="905BF4">
                      <a:alpha val="9310"/>
                    </a:srgbClr>
                  </a:gs>
                  <a:gs pos="100000">
                    <a:srgbClr val="905BF4">
                      <a:alpha val="24500"/>
                    </a:srgbClr>
                  </a:gs>
                </a:gsLst>
                <a:lin ang="5400000"/>
              </a:gradFill>
            </p:spPr>
          </p:sp>
          <p:sp>
            <p:nvSpPr>
              <p:cNvPr name="TextBox 23" id="23"/>
              <p:cNvSpPr txBox="true"/>
              <p:nvPr/>
            </p:nvSpPr>
            <p:spPr>
              <a:xfrm>
                <a:off x="0" y="0"/>
                <a:ext cx="812800" cy="2247320"/>
              </a:xfrm>
              <a:prstGeom prst="rect">
                <a:avLst/>
              </a:prstGeom>
            </p:spPr>
            <p:txBody>
              <a:bodyPr anchor="ctr" rtlCol="false" tIns="50800" lIns="50800" bIns="50800" rIns="50800"/>
              <a:lstStyle/>
              <a:p>
                <a:pPr algn="ctr">
                  <a:lnSpc>
                    <a:spcPts val="2686"/>
                  </a:lnSpc>
                </a:pPr>
              </a:p>
            </p:txBody>
          </p:sp>
        </p:grpSp>
      </p:grpSp>
      <p:grpSp>
        <p:nvGrpSpPr>
          <p:cNvPr name="Group 24" id="24"/>
          <p:cNvGrpSpPr/>
          <p:nvPr/>
        </p:nvGrpSpPr>
        <p:grpSpPr>
          <a:xfrm rot="0">
            <a:off x="10075885" y="5627001"/>
            <a:ext cx="3001392" cy="4281270"/>
            <a:chOff x="0" y="0"/>
            <a:chExt cx="520644" cy="742661"/>
          </a:xfrm>
        </p:grpSpPr>
        <p:sp>
          <p:nvSpPr>
            <p:cNvPr name="Freeform 25" id="25"/>
            <p:cNvSpPr/>
            <p:nvPr/>
          </p:nvSpPr>
          <p:spPr>
            <a:xfrm flipH="false" flipV="false" rot="0">
              <a:off x="0" y="0"/>
              <a:ext cx="520644" cy="742661"/>
            </a:xfrm>
            <a:custGeom>
              <a:avLst/>
              <a:gdLst/>
              <a:ahLst/>
              <a:cxnLst/>
              <a:rect r="r" b="b" t="t" l="l"/>
              <a:pathLst>
                <a:path h="742661" w="520644">
                  <a:moveTo>
                    <a:pt x="92860" y="0"/>
                  </a:moveTo>
                  <a:lnTo>
                    <a:pt x="427784" y="0"/>
                  </a:lnTo>
                  <a:cubicBezTo>
                    <a:pt x="452412" y="0"/>
                    <a:pt x="476031" y="9783"/>
                    <a:pt x="493446" y="27198"/>
                  </a:cubicBezTo>
                  <a:cubicBezTo>
                    <a:pt x="510861" y="44613"/>
                    <a:pt x="520644" y="68232"/>
                    <a:pt x="520644" y="92860"/>
                  </a:cubicBezTo>
                  <a:lnTo>
                    <a:pt x="520644" y="649801"/>
                  </a:lnTo>
                  <a:cubicBezTo>
                    <a:pt x="520644" y="701086"/>
                    <a:pt x="479069" y="742661"/>
                    <a:pt x="427784" y="742661"/>
                  </a:cubicBezTo>
                  <a:lnTo>
                    <a:pt x="92860" y="742661"/>
                  </a:lnTo>
                  <a:cubicBezTo>
                    <a:pt x="41575" y="742661"/>
                    <a:pt x="0" y="701086"/>
                    <a:pt x="0" y="649801"/>
                  </a:cubicBezTo>
                  <a:lnTo>
                    <a:pt x="0" y="92860"/>
                  </a:lnTo>
                  <a:cubicBezTo>
                    <a:pt x="0" y="41575"/>
                    <a:pt x="41575" y="0"/>
                    <a:pt x="92860" y="0"/>
                  </a:cubicBezTo>
                  <a:close/>
                </a:path>
              </a:pathLst>
            </a:custGeom>
            <a:blipFill>
              <a:blip r:embed="rId2"/>
              <a:stretch>
                <a:fillRect l="0" t="-5696" r="0" b="-2366"/>
              </a:stretch>
            </a:blipFill>
            <a:ln w="9525" cap="rnd">
              <a:solidFill>
                <a:srgbClr val="0F042D"/>
              </a:solidFill>
              <a:prstDash val="solid"/>
              <a:round/>
            </a:ln>
          </p:spPr>
        </p:sp>
      </p:grpSp>
      <p:grpSp>
        <p:nvGrpSpPr>
          <p:cNvPr name="Group 26" id="26"/>
          <p:cNvGrpSpPr/>
          <p:nvPr/>
        </p:nvGrpSpPr>
        <p:grpSpPr>
          <a:xfrm rot="0">
            <a:off x="595928" y="3108806"/>
            <a:ext cx="9013597" cy="6799464"/>
            <a:chOff x="0" y="0"/>
            <a:chExt cx="2373951" cy="1790805"/>
          </a:xfrm>
        </p:grpSpPr>
        <p:sp>
          <p:nvSpPr>
            <p:cNvPr name="Freeform 27" id="27"/>
            <p:cNvSpPr/>
            <p:nvPr/>
          </p:nvSpPr>
          <p:spPr>
            <a:xfrm flipH="false" flipV="false" rot="0">
              <a:off x="0" y="0"/>
              <a:ext cx="2373951" cy="1790805"/>
            </a:xfrm>
            <a:custGeom>
              <a:avLst/>
              <a:gdLst/>
              <a:ahLst/>
              <a:cxnLst/>
              <a:rect r="r" b="b" t="t" l="l"/>
              <a:pathLst>
                <a:path h="1790805" w="2373951">
                  <a:moveTo>
                    <a:pt x="30921" y="0"/>
                  </a:moveTo>
                  <a:lnTo>
                    <a:pt x="2343030" y="0"/>
                  </a:lnTo>
                  <a:cubicBezTo>
                    <a:pt x="2351231" y="0"/>
                    <a:pt x="2359096" y="3258"/>
                    <a:pt x="2364895" y="9057"/>
                  </a:cubicBezTo>
                  <a:cubicBezTo>
                    <a:pt x="2370694" y="14855"/>
                    <a:pt x="2373951" y="22720"/>
                    <a:pt x="2373951" y="30921"/>
                  </a:cubicBezTo>
                  <a:lnTo>
                    <a:pt x="2373951" y="1759884"/>
                  </a:lnTo>
                  <a:cubicBezTo>
                    <a:pt x="2373951" y="1776962"/>
                    <a:pt x="2360108" y="1790805"/>
                    <a:pt x="2343030" y="1790805"/>
                  </a:cubicBezTo>
                  <a:lnTo>
                    <a:pt x="30921" y="1790805"/>
                  </a:lnTo>
                  <a:cubicBezTo>
                    <a:pt x="22720" y="1790805"/>
                    <a:pt x="14855" y="1787548"/>
                    <a:pt x="9057" y="1781749"/>
                  </a:cubicBezTo>
                  <a:cubicBezTo>
                    <a:pt x="3258" y="1775950"/>
                    <a:pt x="0" y="1768085"/>
                    <a:pt x="0" y="1759884"/>
                  </a:cubicBezTo>
                  <a:lnTo>
                    <a:pt x="0" y="30921"/>
                  </a:lnTo>
                  <a:cubicBezTo>
                    <a:pt x="0" y="22720"/>
                    <a:pt x="3258" y="14855"/>
                    <a:pt x="9057" y="9057"/>
                  </a:cubicBezTo>
                  <a:cubicBezTo>
                    <a:pt x="14855" y="3258"/>
                    <a:pt x="22720" y="0"/>
                    <a:pt x="30921" y="0"/>
                  </a:cubicBezTo>
                  <a:close/>
                </a:path>
              </a:pathLst>
            </a:custGeom>
            <a:gradFill rotWithShape="true">
              <a:gsLst>
                <a:gs pos="0">
                  <a:srgbClr val="573F9D">
                    <a:alpha val="100000"/>
                  </a:srgbClr>
                </a:gs>
                <a:gs pos="50000">
                  <a:srgbClr val="332069">
                    <a:alpha val="100000"/>
                  </a:srgbClr>
                </a:gs>
                <a:gs pos="100000">
                  <a:srgbClr val="0F042D">
                    <a:alpha val="100000"/>
                  </a:srgbClr>
                </a:gs>
              </a:gsLst>
              <a:lin ang="2700000"/>
            </a:gradFill>
            <a:ln w="19050" cap="rnd">
              <a:solidFill>
                <a:srgbClr val="EFEFEF"/>
              </a:solidFill>
              <a:prstDash val="solid"/>
              <a:round/>
            </a:ln>
          </p:spPr>
        </p:sp>
        <p:sp>
          <p:nvSpPr>
            <p:cNvPr name="TextBox 28" id="28"/>
            <p:cNvSpPr txBox="true"/>
            <p:nvPr/>
          </p:nvSpPr>
          <p:spPr>
            <a:xfrm>
              <a:off x="0" y="0"/>
              <a:ext cx="2373951" cy="1790805"/>
            </a:xfrm>
            <a:prstGeom prst="rect">
              <a:avLst/>
            </a:prstGeom>
          </p:spPr>
          <p:txBody>
            <a:bodyPr anchor="ctr" rtlCol="false" tIns="50800" lIns="50800" bIns="50800" rIns="50800"/>
            <a:lstStyle/>
            <a:p>
              <a:pPr algn="ctr">
                <a:lnSpc>
                  <a:spcPts val="2686"/>
                </a:lnSpc>
              </a:pPr>
            </a:p>
          </p:txBody>
        </p:sp>
      </p:grpSp>
      <p:sp>
        <p:nvSpPr>
          <p:cNvPr name="TextBox 29" id="29"/>
          <p:cNvSpPr txBox="true"/>
          <p:nvPr/>
        </p:nvSpPr>
        <p:spPr>
          <a:xfrm rot="0">
            <a:off x="1746751" y="644579"/>
            <a:ext cx="3737193" cy="260858"/>
          </a:xfrm>
          <a:prstGeom prst="rect">
            <a:avLst/>
          </a:prstGeom>
        </p:spPr>
        <p:txBody>
          <a:bodyPr anchor="t" rtlCol="false" tIns="0" lIns="0" bIns="0" rIns="0">
            <a:spAutoFit/>
          </a:bodyPr>
          <a:lstStyle/>
          <a:p>
            <a:pPr algn="l">
              <a:lnSpc>
                <a:spcPts val="1935"/>
              </a:lnSpc>
            </a:pPr>
            <a:r>
              <a:rPr lang="en-US" sz="2199" spc="-98" b="true">
                <a:solidFill>
                  <a:srgbClr val="0F042D"/>
                </a:solidFill>
                <a:latin typeface="Open Sauce Medium"/>
                <a:ea typeface="Open Sauce Medium"/>
                <a:cs typeface="Open Sauce Medium"/>
                <a:sym typeface="Open Sauce Medium"/>
              </a:rPr>
              <a:t>F</a:t>
            </a:r>
            <a:r>
              <a:rPr lang="en-US" b="true" sz="2199" spc="-98">
                <a:solidFill>
                  <a:srgbClr val="0F042D"/>
                </a:solidFill>
                <a:latin typeface="Open Sauce Medium"/>
                <a:ea typeface="Open Sauce Medium"/>
                <a:cs typeface="Open Sauce Medium"/>
                <a:sym typeface="Open Sauce Medium"/>
              </a:rPr>
              <a:t>aith Across Borders</a:t>
            </a:r>
          </a:p>
        </p:txBody>
      </p:sp>
      <p:sp>
        <p:nvSpPr>
          <p:cNvPr name="TextBox 30" id="30"/>
          <p:cNvSpPr txBox="true"/>
          <p:nvPr/>
        </p:nvSpPr>
        <p:spPr>
          <a:xfrm rot="0">
            <a:off x="595928" y="1133475"/>
            <a:ext cx="8179830" cy="1875155"/>
          </a:xfrm>
          <a:prstGeom prst="rect">
            <a:avLst/>
          </a:prstGeom>
        </p:spPr>
        <p:txBody>
          <a:bodyPr anchor="t" rtlCol="false" tIns="0" lIns="0" bIns="0" rIns="0">
            <a:spAutoFit/>
          </a:bodyPr>
          <a:lstStyle/>
          <a:p>
            <a:pPr algn="l">
              <a:lnSpc>
                <a:spcPts val="7209"/>
              </a:lnSpc>
            </a:pPr>
            <a:r>
              <a:rPr lang="en-US" sz="6999" spc="-314" b="true">
                <a:solidFill>
                  <a:srgbClr val="0F042D"/>
                </a:solidFill>
                <a:latin typeface="Open Sauce Medium"/>
                <a:ea typeface="Open Sauce Medium"/>
                <a:cs typeface="Open Sauce Medium"/>
                <a:sym typeface="Open Sauce Medium"/>
              </a:rPr>
              <a:t>ROLES OF MUSIC IN WORSHIP</a:t>
            </a:r>
          </a:p>
        </p:txBody>
      </p:sp>
      <p:sp>
        <p:nvSpPr>
          <p:cNvPr name="TextBox 31" id="31"/>
          <p:cNvSpPr txBox="true"/>
          <p:nvPr/>
        </p:nvSpPr>
        <p:spPr>
          <a:xfrm rot="0">
            <a:off x="688698" y="3281802"/>
            <a:ext cx="8350760" cy="6424898"/>
          </a:xfrm>
          <a:prstGeom prst="rect">
            <a:avLst/>
          </a:prstGeom>
        </p:spPr>
        <p:txBody>
          <a:bodyPr anchor="t" rtlCol="false" tIns="0" lIns="0" bIns="0" rIns="0">
            <a:spAutoFit/>
          </a:bodyPr>
          <a:lstStyle/>
          <a:p>
            <a:pPr algn="l" marL="561889" indent="-280945" lvl="1">
              <a:lnSpc>
                <a:spcPts val="3383"/>
              </a:lnSpc>
              <a:buFont typeface="Arial"/>
              <a:buChar char="•"/>
            </a:pPr>
            <a:r>
              <a:rPr lang="en-US" sz="2602" spc="-83">
                <a:solidFill>
                  <a:srgbClr val="EFEFEF"/>
                </a:solidFill>
                <a:latin typeface="Aileron Light"/>
                <a:ea typeface="Aileron Light"/>
                <a:cs typeface="Aileron Light"/>
                <a:sym typeface="Aileron Light"/>
              </a:rPr>
              <a:t>Music</a:t>
            </a:r>
            <a:r>
              <a:rPr lang="en-US" sz="2602" spc="-83" strike="noStrike" u="none">
                <a:solidFill>
                  <a:srgbClr val="EFEFEF"/>
                </a:solidFill>
                <a:latin typeface="Aileron Light"/>
                <a:ea typeface="Aileron Light"/>
                <a:cs typeface="Aileron Light"/>
                <a:sym typeface="Aileron Light"/>
              </a:rPr>
              <a:t> plays an important role in Hindu worship because it is believed to help people connect with God and express devotion.</a:t>
            </a:r>
          </a:p>
          <a:p>
            <a:pPr algn="l" marL="561889" indent="-280945" lvl="1">
              <a:lnSpc>
                <a:spcPts val="3383"/>
              </a:lnSpc>
              <a:buFont typeface="Arial"/>
              <a:buChar char="•"/>
            </a:pPr>
            <a:r>
              <a:rPr lang="en-US" sz="2602" spc="-83" strike="noStrike" u="none">
                <a:solidFill>
                  <a:srgbClr val="EFEFEF"/>
                </a:solidFill>
                <a:latin typeface="Aileron Light"/>
                <a:ea typeface="Aileron Light"/>
                <a:cs typeface="Aileron Light"/>
                <a:sym typeface="Aileron Light"/>
              </a:rPr>
              <a:t>Hindus use bhajans (devotional songs) and kirtans (group chanting) to praise the gods. These songs are often sung in temples, homes, and during festivals. Chanting sacred sounds like “Om” is also common and is believed to represent the sound of the universe.</a:t>
            </a:r>
          </a:p>
          <a:p>
            <a:pPr algn="l" marL="561889" indent="-280945" lvl="1">
              <a:lnSpc>
                <a:spcPts val="3383"/>
              </a:lnSpc>
              <a:buFont typeface="Arial"/>
              <a:buChar char="•"/>
            </a:pPr>
            <a:r>
              <a:rPr lang="en-US" sz="2602" spc="-83" strike="noStrike" u="none">
                <a:solidFill>
                  <a:srgbClr val="EFEFEF"/>
                </a:solidFill>
                <a:latin typeface="Aileron Light"/>
                <a:ea typeface="Aileron Light"/>
                <a:cs typeface="Aileron Light"/>
                <a:sym typeface="Aileron Light"/>
              </a:rPr>
              <a:t>Musical instruments such as the tabla, sitar, and drums are used during worship to create a spiritual atmosphere. Music is seen as a way to calm the mind, show love for God, and bring people closer to spiritual truth.</a:t>
            </a:r>
          </a:p>
          <a:p>
            <a:pPr algn="l" marL="561889" indent="-280945" lvl="1">
              <a:lnSpc>
                <a:spcPts val="3383"/>
              </a:lnSpc>
              <a:buFont typeface="Arial"/>
              <a:buChar char="•"/>
            </a:pPr>
            <a:r>
              <a:rPr lang="en-US" sz="2602" spc="-83" strike="noStrike" u="none">
                <a:solidFill>
                  <a:srgbClr val="EFEFEF"/>
                </a:solidFill>
                <a:latin typeface="Aileron Light"/>
                <a:ea typeface="Aileron Light"/>
                <a:cs typeface="Aileron Light"/>
                <a:sym typeface="Aileron Light"/>
              </a:rPr>
              <a:t>Overall, music in Hindu worship is a form of devotion (bhakti) that helps believers focus on God and strengthen their faith.</a:t>
            </a:r>
          </a:p>
        </p:txBody>
      </p:sp>
      <p:grpSp>
        <p:nvGrpSpPr>
          <p:cNvPr name="Group 32" id="32"/>
          <p:cNvGrpSpPr/>
          <p:nvPr/>
        </p:nvGrpSpPr>
        <p:grpSpPr>
          <a:xfrm rot="0">
            <a:off x="13944631" y="5627001"/>
            <a:ext cx="3895919" cy="4281270"/>
            <a:chOff x="0" y="0"/>
            <a:chExt cx="675815" cy="742661"/>
          </a:xfrm>
        </p:grpSpPr>
        <p:sp>
          <p:nvSpPr>
            <p:cNvPr name="Freeform 33" id="33"/>
            <p:cNvSpPr/>
            <p:nvPr/>
          </p:nvSpPr>
          <p:spPr>
            <a:xfrm flipH="false" flipV="false" rot="0">
              <a:off x="0" y="0"/>
              <a:ext cx="675815" cy="742661"/>
            </a:xfrm>
            <a:custGeom>
              <a:avLst/>
              <a:gdLst/>
              <a:ahLst/>
              <a:cxnLst/>
              <a:rect r="r" b="b" t="t" l="l"/>
              <a:pathLst>
                <a:path h="742661" w="675815">
                  <a:moveTo>
                    <a:pt x="71539" y="0"/>
                  </a:moveTo>
                  <a:lnTo>
                    <a:pt x="604277" y="0"/>
                  </a:lnTo>
                  <a:cubicBezTo>
                    <a:pt x="623250" y="0"/>
                    <a:pt x="641446" y="7537"/>
                    <a:pt x="654862" y="20953"/>
                  </a:cubicBezTo>
                  <a:cubicBezTo>
                    <a:pt x="668278" y="34369"/>
                    <a:pt x="675815" y="52565"/>
                    <a:pt x="675815" y="71539"/>
                  </a:cubicBezTo>
                  <a:lnTo>
                    <a:pt x="675815" y="671122"/>
                  </a:lnTo>
                  <a:cubicBezTo>
                    <a:pt x="675815" y="710632"/>
                    <a:pt x="643786" y="742661"/>
                    <a:pt x="604277" y="742661"/>
                  </a:cubicBezTo>
                  <a:lnTo>
                    <a:pt x="71539" y="742661"/>
                  </a:lnTo>
                  <a:cubicBezTo>
                    <a:pt x="32029" y="742661"/>
                    <a:pt x="0" y="710632"/>
                    <a:pt x="0" y="671122"/>
                  </a:cubicBezTo>
                  <a:lnTo>
                    <a:pt x="0" y="71539"/>
                  </a:lnTo>
                  <a:cubicBezTo>
                    <a:pt x="0" y="32029"/>
                    <a:pt x="32029" y="0"/>
                    <a:pt x="71539" y="0"/>
                  </a:cubicBezTo>
                  <a:close/>
                </a:path>
              </a:pathLst>
            </a:custGeom>
            <a:blipFill>
              <a:blip r:embed="rId3"/>
              <a:stretch>
                <a:fillRect l="-47790" t="0" r="-47790" b="0"/>
              </a:stretch>
            </a:blipFill>
            <a:ln w="9525" cap="rnd">
              <a:solidFill>
                <a:srgbClr val="0F042D"/>
              </a:solidFill>
              <a:prstDash val="solid"/>
              <a:round/>
            </a:ln>
          </p:spPr>
        </p:sp>
      </p:grpSp>
      <p:grpSp>
        <p:nvGrpSpPr>
          <p:cNvPr name="Group 34" id="34"/>
          <p:cNvGrpSpPr/>
          <p:nvPr/>
        </p:nvGrpSpPr>
        <p:grpSpPr>
          <a:xfrm rot="0">
            <a:off x="13943640" y="1104622"/>
            <a:ext cx="3896910" cy="4281270"/>
            <a:chOff x="0" y="0"/>
            <a:chExt cx="675987" cy="742661"/>
          </a:xfrm>
        </p:grpSpPr>
        <p:sp>
          <p:nvSpPr>
            <p:cNvPr name="Freeform 35" id="35"/>
            <p:cNvSpPr/>
            <p:nvPr/>
          </p:nvSpPr>
          <p:spPr>
            <a:xfrm flipH="false" flipV="false" rot="0">
              <a:off x="0" y="0"/>
              <a:ext cx="675987" cy="742661"/>
            </a:xfrm>
            <a:custGeom>
              <a:avLst/>
              <a:gdLst/>
              <a:ahLst/>
              <a:cxnLst/>
              <a:rect r="r" b="b" t="t" l="l"/>
              <a:pathLst>
                <a:path h="742661" w="675987">
                  <a:moveTo>
                    <a:pt x="71521" y="0"/>
                  </a:moveTo>
                  <a:lnTo>
                    <a:pt x="604467" y="0"/>
                  </a:lnTo>
                  <a:cubicBezTo>
                    <a:pt x="643966" y="0"/>
                    <a:pt x="675987" y="32021"/>
                    <a:pt x="675987" y="71521"/>
                  </a:cubicBezTo>
                  <a:lnTo>
                    <a:pt x="675987" y="671141"/>
                  </a:lnTo>
                  <a:cubicBezTo>
                    <a:pt x="675987" y="710640"/>
                    <a:pt x="643966" y="742661"/>
                    <a:pt x="604467" y="742661"/>
                  </a:cubicBezTo>
                  <a:lnTo>
                    <a:pt x="71521" y="742661"/>
                  </a:lnTo>
                  <a:cubicBezTo>
                    <a:pt x="32021" y="742661"/>
                    <a:pt x="0" y="710640"/>
                    <a:pt x="0" y="671141"/>
                  </a:cubicBezTo>
                  <a:lnTo>
                    <a:pt x="0" y="71521"/>
                  </a:lnTo>
                  <a:cubicBezTo>
                    <a:pt x="0" y="32021"/>
                    <a:pt x="32021" y="0"/>
                    <a:pt x="71521" y="0"/>
                  </a:cubicBezTo>
                  <a:close/>
                </a:path>
              </a:pathLst>
            </a:custGeom>
            <a:blipFill>
              <a:blip r:embed="rId4"/>
              <a:stretch>
                <a:fillRect l="-25926" t="0" r="-25926" b="0"/>
              </a:stretch>
            </a:blipFill>
            <a:ln w="9525" cap="rnd">
              <a:solidFill>
                <a:srgbClr val="0F042D"/>
              </a:solidFill>
              <a:prstDash val="solid"/>
              <a:round/>
            </a:ln>
          </p:spPr>
        </p:sp>
      </p:grpSp>
      <p:grpSp>
        <p:nvGrpSpPr>
          <p:cNvPr name="Group 36" id="36"/>
          <p:cNvGrpSpPr/>
          <p:nvPr/>
        </p:nvGrpSpPr>
        <p:grpSpPr>
          <a:xfrm rot="0">
            <a:off x="9906233" y="1104622"/>
            <a:ext cx="3895919" cy="4281270"/>
            <a:chOff x="0" y="0"/>
            <a:chExt cx="675815" cy="742661"/>
          </a:xfrm>
        </p:grpSpPr>
        <p:sp>
          <p:nvSpPr>
            <p:cNvPr name="Freeform 37" id="37"/>
            <p:cNvSpPr/>
            <p:nvPr/>
          </p:nvSpPr>
          <p:spPr>
            <a:xfrm flipH="false" flipV="false" rot="0">
              <a:off x="0" y="0"/>
              <a:ext cx="675815" cy="742661"/>
            </a:xfrm>
            <a:custGeom>
              <a:avLst/>
              <a:gdLst/>
              <a:ahLst/>
              <a:cxnLst/>
              <a:rect r="r" b="b" t="t" l="l"/>
              <a:pathLst>
                <a:path h="742661" w="675815">
                  <a:moveTo>
                    <a:pt x="71539" y="0"/>
                  </a:moveTo>
                  <a:lnTo>
                    <a:pt x="604277" y="0"/>
                  </a:lnTo>
                  <a:cubicBezTo>
                    <a:pt x="623250" y="0"/>
                    <a:pt x="641446" y="7537"/>
                    <a:pt x="654862" y="20953"/>
                  </a:cubicBezTo>
                  <a:cubicBezTo>
                    <a:pt x="668278" y="34369"/>
                    <a:pt x="675815" y="52565"/>
                    <a:pt x="675815" y="71539"/>
                  </a:cubicBezTo>
                  <a:lnTo>
                    <a:pt x="675815" y="671122"/>
                  </a:lnTo>
                  <a:cubicBezTo>
                    <a:pt x="675815" y="710632"/>
                    <a:pt x="643786" y="742661"/>
                    <a:pt x="604277" y="742661"/>
                  </a:cubicBezTo>
                  <a:lnTo>
                    <a:pt x="71539" y="742661"/>
                  </a:lnTo>
                  <a:cubicBezTo>
                    <a:pt x="32029" y="742661"/>
                    <a:pt x="0" y="710632"/>
                    <a:pt x="0" y="671122"/>
                  </a:cubicBezTo>
                  <a:lnTo>
                    <a:pt x="0" y="71539"/>
                  </a:lnTo>
                  <a:cubicBezTo>
                    <a:pt x="0" y="32029"/>
                    <a:pt x="32029" y="0"/>
                    <a:pt x="71539" y="0"/>
                  </a:cubicBezTo>
                  <a:close/>
                </a:path>
              </a:pathLst>
            </a:custGeom>
            <a:blipFill>
              <a:blip r:embed="rId5"/>
              <a:stretch>
                <a:fillRect l="-48117" t="0" r="-48117" b="0"/>
              </a:stretch>
            </a:blipFill>
            <a:ln w="9525" cap="rnd">
              <a:solidFill>
                <a:srgbClr val="0F042D"/>
              </a:solidFill>
              <a:prstDash val="solid"/>
              <a:round/>
            </a:ln>
          </p:spPr>
        </p:sp>
      </p:grpSp>
      <p:sp>
        <p:nvSpPr>
          <p:cNvPr name="Freeform 38" id="38"/>
          <p:cNvSpPr/>
          <p:nvPr/>
        </p:nvSpPr>
        <p:spPr>
          <a:xfrm flipH="false" flipV="false" rot="0">
            <a:off x="16556635" y="-37722"/>
            <a:ext cx="1731365" cy="1142344"/>
          </a:xfrm>
          <a:custGeom>
            <a:avLst/>
            <a:gdLst/>
            <a:ahLst/>
            <a:cxnLst/>
            <a:rect r="r" b="b" t="t" l="l"/>
            <a:pathLst>
              <a:path h="1142344" w="1731365">
                <a:moveTo>
                  <a:pt x="0" y="0"/>
                </a:moveTo>
                <a:lnTo>
                  <a:pt x="1731365" y="0"/>
                </a:lnTo>
                <a:lnTo>
                  <a:pt x="1731365" y="1142344"/>
                </a:lnTo>
                <a:lnTo>
                  <a:pt x="0" y="1142344"/>
                </a:lnTo>
                <a:lnTo>
                  <a:pt x="0" y="0"/>
                </a:lnTo>
                <a:close/>
              </a:path>
            </a:pathLst>
          </a:custGeom>
          <a:blipFill>
            <a:blip r:embed="rId6"/>
            <a:stretch>
              <a:fillRect l="0" t="0" r="0" b="0"/>
            </a:stretch>
          </a:blipFill>
        </p:spPr>
      </p:sp>
    </p:spTree>
  </p:cSld>
  <p:clrMapOvr>
    <a:masterClrMapping/>
  </p:clrMapOvr>
</p:sld>
</file>

<file path=ppt/slides/slide8.xml><?xml version="1.0" encoding="utf-8"?>
<p:sld xmlns:p="http://schemas.openxmlformats.org/presentationml/2006/main" xmlns:a="http://schemas.openxmlformats.org/drawingml/2006/main" xmlns:r="http://schemas.openxmlformats.org/officeDocument/2006/relationships">
  <p:cSld>
    <p:bg>
      <p:bgPr>
        <a:solidFill>
          <a:srgbClr val="0F042D"/>
        </a:solidFill>
      </p:bgPr>
    </p:bg>
    <p:spTree>
      <p:nvGrpSpPr>
        <p:cNvPr id="1" name=""/>
        <p:cNvGrpSpPr/>
        <p:nvPr/>
      </p:nvGrpSpPr>
      <p:grpSpPr>
        <a:xfrm>
          <a:off x="0" y="0"/>
          <a:ext cx="0" cy="0"/>
          <a:chOff x="0" y="0"/>
          <a:chExt cx="0" cy="0"/>
        </a:xfrm>
      </p:grpSpPr>
      <p:grpSp>
        <p:nvGrpSpPr>
          <p:cNvPr name="Group 2" id="2"/>
          <p:cNvGrpSpPr/>
          <p:nvPr/>
        </p:nvGrpSpPr>
        <p:grpSpPr>
          <a:xfrm rot="0">
            <a:off x="-193450" y="3108806"/>
            <a:ext cx="18674901" cy="7378284"/>
            <a:chOff x="0" y="0"/>
            <a:chExt cx="24899868" cy="9837711"/>
          </a:xfrm>
        </p:grpSpPr>
        <p:grpSp>
          <p:nvGrpSpPr>
            <p:cNvPr name="Group 3" id="3"/>
            <p:cNvGrpSpPr/>
            <p:nvPr/>
          </p:nvGrpSpPr>
          <p:grpSpPr>
            <a:xfrm rot="0">
              <a:off x="0" y="4427815"/>
              <a:ext cx="3558057" cy="5409897"/>
              <a:chOff x="0" y="0"/>
              <a:chExt cx="812800" cy="1235833"/>
            </a:xfrm>
          </p:grpSpPr>
          <p:sp>
            <p:nvSpPr>
              <p:cNvPr name="Freeform 4" id="4"/>
              <p:cNvSpPr/>
              <p:nvPr/>
            </p:nvSpPr>
            <p:spPr>
              <a:xfrm flipH="false" flipV="false" rot="0">
                <a:off x="0" y="0"/>
                <a:ext cx="812800" cy="1235833"/>
              </a:xfrm>
              <a:custGeom>
                <a:avLst/>
                <a:gdLst/>
                <a:ahLst/>
                <a:cxnLst/>
                <a:rect r="r" b="b" t="t" l="l"/>
                <a:pathLst>
                  <a:path h="1235833" w="812800">
                    <a:moveTo>
                      <a:pt x="0" y="0"/>
                    </a:moveTo>
                    <a:lnTo>
                      <a:pt x="812800" y="0"/>
                    </a:lnTo>
                    <a:lnTo>
                      <a:pt x="812800" y="1235833"/>
                    </a:lnTo>
                    <a:lnTo>
                      <a:pt x="0" y="1235833"/>
                    </a:lnTo>
                    <a:close/>
                  </a:path>
                </a:pathLst>
              </a:custGeom>
              <a:gradFill rotWithShape="true">
                <a:gsLst>
                  <a:gs pos="0">
                    <a:srgbClr val="905BF4">
                      <a:alpha val="0"/>
                    </a:srgbClr>
                  </a:gs>
                  <a:gs pos="50000">
                    <a:srgbClr val="905BF4">
                      <a:alpha val="9310"/>
                    </a:srgbClr>
                  </a:gs>
                  <a:gs pos="100000">
                    <a:srgbClr val="905BF4">
                      <a:alpha val="24500"/>
                    </a:srgbClr>
                  </a:gs>
                </a:gsLst>
                <a:lin ang="5400000"/>
              </a:gradFill>
            </p:spPr>
          </p:sp>
          <p:sp>
            <p:nvSpPr>
              <p:cNvPr name="TextBox 5" id="5"/>
              <p:cNvSpPr txBox="true"/>
              <p:nvPr/>
            </p:nvSpPr>
            <p:spPr>
              <a:xfrm>
                <a:off x="0" y="0"/>
                <a:ext cx="812800" cy="1235833"/>
              </a:xfrm>
              <a:prstGeom prst="rect">
                <a:avLst/>
              </a:prstGeom>
            </p:spPr>
            <p:txBody>
              <a:bodyPr anchor="ctr" rtlCol="false" tIns="50800" lIns="50800" bIns="50800" rIns="50800"/>
              <a:lstStyle/>
              <a:p>
                <a:pPr algn="ctr" marL="0" indent="0" lvl="0">
                  <a:lnSpc>
                    <a:spcPts val="2686"/>
                  </a:lnSpc>
                  <a:spcBef>
                    <a:spcPct val="0"/>
                  </a:spcBef>
                </a:pPr>
              </a:p>
            </p:txBody>
          </p:sp>
        </p:grpSp>
        <p:grpSp>
          <p:nvGrpSpPr>
            <p:cNvPr name="Group 6" id="6"/>
            <p:cNvGrpSpPr/>
            <p:nvPr/>
          </p:nvGrpSpPr>
          <p:grpSpPr>
            <a:xfrm rot="0">
              <a:off x="21341811" y="4427815"/>
              <a:ext cx="3558057" cy="5409897"/>
              <a:chOff x="0" y="0"/>
              <a:chExt cx="812800" cy="1235833"/>
            </a:xfrm>
          </p:grpSpPr>
          <p:sp>
            <p:nvSpPr>
              <p:cNvPr name="Freeform 7" id="7"/>
              <p:cNvSpPr/>
              <p:nvPr/>
            </p:nvSpPr>
            <p:spPr>
              <a:xfrm flipH="false" flipV="false" rot="0">
                <a:off x="0" y="0"/>
                <a:ext cx="812800" cy="1235833"/>
              </a:xfrm>
              <a:custGeom>
                <a:avLst/>
                <a:gdLst/>
                <a:ahLst/>
                <a:cxnLst/>
                <a:rect r="r" b="b" t="t" l="l"/>
                <a:pathLst>
                  <a:path h="1235833" w="812800">
                    <a:moveTo>
                      <a:pt x="0" y="0"/>
                    </a:moveTo>
                    <a:lnTo>
                      <a:pt x="812800" y="0"/>
                    </a:lnTo>
                    <a:lnTo>
                      <a:pt x="812800" y="1235833"/>
                    </a:lnTo>
                    <a:lnTo>
                      <a:pt x="0" y="1235833"/>
                    </a:lnTo>
                    <a:close/>
                  </a:path>
                </a:pathLst>
              </a:custGeom>
              <a:gradFill rotWithShape="true">
                <a:gsLst>
                  <a:gs pos="0">
                    <a:srgbClr val="905BF4">
                      <a:alpha val="0"/>
                    </a:srgbClr>
                  </a:gs>
                  <a:gs pos="50000">
                    <a:srgbClr val="905BF4">
                      <a:alpha val="9310"/>
                    </a:srgbClr>
                  </a:gs>
                  <a:gs pos="100000">
                    <a:srgbClr val="905BF4">
                      <a:alpha val="24500"/>
                    </a:srgbClr>
                  </a:gs>
                </a:gsLst>
                <a:lin ang="5400000"/>
              </a:gradFill>
            </p:spPr>
          </p:sp>
          <p:sp>
            <p:nvSpPr>
              <p:cNvPr name="TextBox 8" id="8"/>
              <p:cNvSpPr txBox="true"/>
              <p:nvPr/>
            </p:nvSpPr>
            <p:spPr>
              <a:xfrm>
                <a:off x="0" y="0"/>
                <a:ext cx="812800" cy="1235833"/>
              </a:xfrm>
              <a:prstGeom prst="rect">
                <a:avLst/>
              </a:prstGeom>
            </p:spPr>
            <p:txBody>
              <a:bodyPr anchor="ctr" rtlCol="false" tIns="50800" lIns="50800" bIns="50800" rIns="50800"/>
              <a:lstStyle/>
              <a:p>
                <a:pPr algn="ctr" marL="0" indent="0" lvl="0">
                  <a:lnSpc>
                    <a:spcPts val="2686"/>
                  </a:lnSpc>
                  <a:spcBef>
                    <a:spcPct val="0"/>
                  </a:spcBef>
                </a:pPr>
              </a:p>
            </p:txBody>
          </p:sp>
        </p:grpSp>
        <p:grpSp>
          <p:nvGrpSpPr>
            <p:cNvPr name="Group 9" id="9"/>
            <p:cNvGrpSpPr/>
            <p:nvPr/>
          </p:nvGrpSpPr>
          <p:grpSpPr>
            <a:xfrm rot="0">
              <a:off x="3558057" y="3198827"/>
              <a:ext cx="3558057" cy="6638885"/>
              <a:chOff x="0" y="0"/>
              <a:chExt cx="812800" cy="1516582"/>
            </a:xfrm>
          </p:grpSpPr>
          <p:sp>
            <p:nvSpPr>
              <p:cNvPr name="Freeform 10" id="10"/>
              <p:cNvSpPr/>
              <p:nvPr/>
            </p:nvSpPr>
            <p:spPr>
              <a:xfrm flipH="false" flipV="false" rot="0">
                <a:off x="0" y="0"/>
                <a:ext cx="812800" cy="1516582"/>
              </a:xfrm>
              <a:custGeom>
                <a:avLst/>
                <a:gdLst/>
                <a:ahLst/>
                <a:cxnLst/>
                <a:rect r="r" b="b" t="t" l="l"/>
                <a:pathLst>
                  <a:path h="1516582" w="812800">
                    <a:moveTo>
                      <a:pt x="0" y="0"/>
                    </a:moveTo>
                    <a:lnTo>
                      <a:pt x="812800" y="0"/>
                    </a:lnTo>
                    <a:lnTo>
                      <a:pt x="812800" y="1516582"/>
                    </a:lnTo>
                    <a:lnTo>
                      <a:pt x="0" y="1516582"/>
                    </a:lnTo>
                    <a:close/>
                  </a:path>
                </a:pathLst>
              </a:custGeom>
              <a:gradFill rotWithShape="true">
                <a:gsLst>
                  <a:gs pos="0">
                    <a:srgbClr val="905BF4">
                      <a:alpha val="0"/>
                    </a:srgbClr>
                  </a:gs>
                  <a:gs pos="50000">
                    <a:srgbClr val="905BF4">
                      <a:alpha val="9310"/>
                    </a:srgbClr>
                  </a:gs>
                  <a:gs pos="100000">
                    <a:srgbClr val="905BF4">
                      <a:alpha val="24500"/>
                    </a:srgbClr>
                  </a:gs>
                </a:gsLst>
                <a:lin ang="5400000"/>
              </a:gradFill>
            </p:spPr>
          </p:sp>
          <p:sp>
            <p:nvSpPr>
              <p:cNvPr name="TextBox 11" id="11"/>
              <p:cNvSpPr txBox="true"/>
              <p:nvPr/>
            </p:nvSpPr>
            <p:spPr>
              <a:xfrm>
                <a:off x="0" y="0"/>
                <a:ext cx="812800" cy="1516582"/>
              </a:xfrm>
              <a:prstGeom prst="rect">
                <a:avLst/>
              </a:prstGeom>
            </p:spPr>
            <p:txBody>
              <a:bodyPr anchor="ctr" rtlCol="false" tIns="50800" lIns="50800" bIns="50800" rIns="50800"/>
              <a:lstStyle/>
              <a:p>
                <a:pPr algn="ctr" marL="0" indent="0" lvl="0">
                  <a:lnSpc>
                    <a:spcPts val="2686"/>
                  </a:lnSpc>
                  <a:spcBef>
                    <a:spcPct val="0"/>
                  </a:spcBef>
                </a:pPr>
              </a:p>
            </p:txBody>
          </p:sp>
        </p:grpSp>
        <p:grpSp>
          <p:nvGrpSpPr>
            <p:cNvPr name="Group 12" id="12"/>
            <p:cNvGrpSpPr/>
            <p:nvPr/>
          </p:nvGrpSpPr>
          <p:grpSpPr>
            <a:xfrm rot="0">
              <a:off x="17783754" y="3198827"/>
              <a:ext cx="3558057" cy="6638885"/>
              <a:chOff x="0" y="0"/>
              <a:chExt cx="812800" cy="1516582"/>
            </a:xfrm>
          </p:grpSpPr>
          <p:sp>
            <p:nvSpPr>
              <p:cNvPr name="Freeform 13" id="13"/>
              <p:cNvSpPr/>
              <p:nvPr/>
            </p:nvSpPr>
            <p:spPr>
              <a:xfrm flipH="false" flipV="false" rot="0">
                <a:off x="0" y="0"/>
                <a:ext cx="812800" cy="1516582"/>
              </a:xfrm>
              <a:custGeom>
                <a:avLst/>
                <a:gdLst/>
                <a:ahLst/>
                <a:cxnLst/>
                <a:rect r="r" b="b" t="t" l="l"/>
                <a:pathLst>
                  <a:path h="1516582" w="812800">
                    <a:moveTo>
                      <a:pt x="0" y="0"/>
                    </a:moveTo>
                    <a:lnTo>
                      <a:pt x="812800" y="0"/>
                    </a:lnTo>
                    <a:lnTo>
                      <a:pt x="812800" y="1516582"/>
                    </a:lnTo>
                    <a:lnTo>
                      <a:pt x="0" y="1516582"/>
                    </a:lnTo>
                    <a:close/>
                  </a:path>
                </a:pathLst>
              </a:custGeom>
              <a:gradFill rotWithShape="true">
                <a:gsLst>
                  <a:gs pos="0">
                    <a:srgbClr val="905BF4">
                      <a:alpha val="0"/>
                    </a:srgbClr>
                  </a:gs>
                  <a:gs pos="50000">
                    <a:srgbClr val="905BF4">
                      <a:alpha val="9310"/>
                    </a:srgbClr>
                  </a:gs>
                  <a:gs pos="100000">
                    <a:srgbClr val="905BF4">
                      <a:alpha val="24500"/>
                    </a:srgbClr>
                  </a:gs>
                </a:gsLst>
                <a:lin ang="5400000"/>
              </a:gradFill>
            </p:spPr>
          </p:sp>
          <p:sp>
            <p:nvSpPr>
              <p:cNvPr name="TextBox 14" id="14"/>
              <p:cNvSpPr txBox="true"/>
              <p:nvPr/>
            </p:nvSpPr>
            <p:spPr>
              <a:xfrm>
                <a:off x="0" y="0"/>
                <a:ext cx="812800" cy="1516582"/>
              </a:xfrm>
              <a:prstGeom prst="rect">
                <a:avLst/>
              </a:prstGeom>
            </p:spPr>
            <p:txBody>
              <a:bodyPr anchor="ctr" rtlCol="false" tIns="50800" lIns="50800" bIns="50800" rIns="50800"/>
              <a:lstStyle/>
              <a:p>
                <a:pPr algn="ctr" marL="0" indent="0" lvl="0">
                  <a:lnSpc>
                    <a:spcPts val="2686"/>
                  </a:lnSpc>
                  <a:spcBef>
                    <a:spcPct val="0"/>
                  </a:spcBef>
                </a:pPr>
              </a:p>
            </p:txBody>
          </p:sp>
        </p:grpSp>
        <p:grpSp>
          <p:nvGrpSpPr>
            <p:cNvPr name="Group 15" id="15"/>
            <p:cNvGrpSpPr/>
            <p:nvPr/>
          </p:nvGrpSpPr>
          <p:grpSpPr>
            <a:xfrm rot="0">
              <a:off x="7116114" y="1874177"/>
              <a:ext cx="3558057" cy="7963534"/>
              <a:chOff x="0" y="0"/>
              <a:chExt cx="812800" cy="1819184"/>
            </a:xfrm>
          </p:grpSpPr>
          <p:sp>
            <p:nvSpPr>
              <p:cNvPr name="Freeform 16" id="16"/>
              <p:cNvSpPr/>
              <p:nvPr/>
            </p:nvSpPr>
            <p:spPr>
              <a:xfrm flipH="false" flipV="false" rot="0">
                <a:off x="0" y="0"/>
                <a:ext cx="812800" cy="1819184"/>
              </a:xfrm>
              <a:custGeom>
                <a:avLst/>
                <a:gdLst/>
                <a:ahLst/>
                <a:cxnLst/>
                <a:rect r="r" b="b" t="t" l="l"/>
                <a:pathLst>
                  <a:path h="1819184" w="812800">
                    <a:moveTo>
                      <a:pt x="0" y="0"/>
                    </a:moveTo>
                    <a:lnTo>
                      <a:pt x="812800" y="0"/>
                    </a:lnTo>
                    <a:lnTo>
                      <a:pt x="812800" y="1819184"/>
                    </a:lnTo>
                    <a:lnTo>
                      <a:pt x="0" y="1819184"/>
                    </a:lnTo>
                    <a:close/>
                  </a:path>
                </a:pathLst>
              </a:custGeom>
              <a:gradFill rotWithShape="true">
                <a:gsLst>
                  <a:gs pos="0">
                    <a:srgbClr val="905BF4">
                      <a:alpha val="0"/>
                    </a:srgbClr>
                  </a:gs>
                  <a:gs pos="50000">
                    <a:srgbClr val="905BF4">
                      <a:alpha val="9310"/>
                    </a:srgbClr>
                  </a:gs>
                  <a:gs pos="100000">
                    <a:srgbClr val="905BF4">
                      <a:alpha val="24500"/>
                    </a:srgbClr>
                  </a:gs>
                </a:gsLst>
                <a:lin ang="5400000"/>
              </a:gradFill>
            </p:spPr>
          </p:sp>
          <p:sp>
            <p:nvSpPr>
              <p:cNvPr name="TextBox 17" id="17"/>
              <p:cNvSpPr txBox="true"/>
              <p:nvPr/>
            </p:nvSpPr>
            <p:spPr>
              <a:xfrm>
                <a:off x="0" y="0"/>
                <a:ext cx="812800" cy="1819184"/>
              </a:xfrm>
              <a:prstGeom prst="rect">
                <a:avLst/>
              </a:prstGeom>
            </p:spPr>
            <p:txBody>
              <a:bodyPr anchor="ctr" rtlCol="false" tIns="50800" lIns="50800" bIns="50800" rIns="50800"/>
              <a:lstStyle/>
              <a:p>
                <a:pPr algn="ctr" marL="0" indent="0" lvl="0">
                  <a:lnSpc>
                    <a:spcPts val="2686"/>
                  </a:lnSpc>
                  <a:spcBef>
                    <a:spcPct val="0"/>
                  </a:spcBef>
                </a:pPr>
              </a:p>
            </p:txBody>
          </p:sp>
        </p:grpSp>
        <p:grpSp>
          <p:nvGrpSpPr>
            <p:cNvPr name="Group 18" id="18"/>
            <p:cNvGrpSpPr/>
            <p:nvPr/>
          </p:nvGrpSpPr>
          <p:grpSpPr>
            <a:xfrm rot="0">
              <a:off x="14232228" y="1874177"/>
              <a:ext cx="3558057" cy="7963534"/>
              <a:chOff x="0" y="0"/>
              <a:chExt cx="812800" cy="1819184"/>
            </a:xfrm>
          </p:grpSpPr>
          <p:sp>
            <p:nvSpPr>
              <p:cNvPr name="Freeform 19" id="19"/>
              <p:cNvSpPr/>
              <p:nvPr/>
            </p:nvSpPr>
            <p:spPr>
              <a:xfrm flipH="false" flipV="false" rot="0">
                <a:off x="0" y="0"/>
                <a:ext cx="812800" cy="1819184"/>
              </a:xfrm>
              <a:custGeom>
                <a:avLst/>
                <a:gdLst/>
                <a:ahLst/>
                <a:cxnLst/>
                <a:rect r="r" b="b" t="t" l="l"/>
                <a:pathLst>
                  <a:path h="1819184" w="812800">
                    <a:moveTo>
                      <a:pt x="0" y="0"/>
                    </a:moveTo>
                    <a:lnTo>
                      <a:pt x="812800" y="0"/>
                    </a:lnTo>
                    <a:lnTo>
                      <a:pt x="812800" y="1819184"/>
                    </a:lnTo>
                    <a:lnTo>
                      <a:pt x="0" y="1819184"/>
                    </a:lnTo>
                    <a:close/>
                  </a:path>
                </a:pathLst>
              </a:custGeom>
              <a:gradFill rotWithShape="true">
                <a:gsLst>
                  <a:gs pos="0">
                    <a:srgbClr val="905BF4">
                      <a:alpha val="0"/>
                    </a:srgbClr>
                  </a:gs>
                  <a:gs pos="50000">
                    <a:srgbClr val="905BF4">
                      <a:alpha val="9310"/>
                    </a:srgbClr>
                  </a:gs>
                  <a:gs pos="100000">
                    <a:srgbClr val="905BF4">
                      <a:alpha val="24500"/>
                    </a:srgbClr>
                  </a:gs>
                </a:gsLst>
                <a:lin ang="5400000"/>
              </a:gradFill>
            </p:spPr>
          </p:sp>
          <p:sp>
            <p:nvSpPr>
              <p:cNvPr name="TextBox 20" id="20"/>
              <p:cNvSpPr txBox="true"/>
              <p:nvPr/>
            </p:nvSpPr>
            <p:spPr>
              <a:xfrm>
                <a:off x="0" y="0"/>
                <a:ext cx="812800" cy="1819184"/>
              </a:xfrm>
              <a:prstGeom prst="rect">
                <a:avLst/>
              </a:prstGeom>
            </p:spPr>
            <p:txBody>
              <a:bodyPr anchor="ctr" rtlCol="false" tIns="50800" lIns="50800" bIns="50800" rIns="50800"/>
              <a:lstStyle/>
              <a:p>
                <a:pPr algn="ctr" marL="0" indent="0" lvl="0">
                  <a:lnSpc>
                    <a:spcPts val="2686"/>
                  </a:lnSpc>
                  <a:spcBef>
                    <a:spcPct val="0"/>
                  </a:spcBef>
                </a:pPr>
              </a:p>
            </p:txBody>
          </p:sp>
        </p:grpSp>
        <p:grpSp>
          <p:nvGrpSpPr>
            <p:cNvPr name="Group 21" id="21"/>
            <p:cNvGrpSpPr/>
            <p:nvPr/>
          </p:nvGrpSpPr>
          <p:grpSpPr>
            <a:xfrm rot="0">
              <a:off x="10674171" y="0"/>
              <a:ext cx="3558057" cy="9837711"/>
              <a:chOff x="0" y="0"/>
              <a:chExt cx="812800" cy="2247320"/>
            </a:xfrm>
          </p:grpSpPr>
          <p:sp>
            <p:nvSpPr>
              <p:cNvPr name="Freeform 22" id="22"/>
              <p:cNvSpPr/>
              <p:nvPr/>
            </p:nvSpPr>
            <p:spPr>
              <a:xfrm flipH="false" flipV="false" rot="0">
                <a:off x="0" y="0"/>
                <a:ext cx="812800" cy="2247320"/>
              </a:xfrm>
              <a:custGeom>
                <a:avLst/>
                <a:gdLst/>
                <a:ahLst/>
                <a:cxnLst/>
                <a:rect r="r" b="b" t="t" l="l"/>
                <a:pathLst>
                  <a:path h="2247320" w="812800">
                    <a:moveTo>
                      <a:pt x="0" y="0"/>
                    </a:moveTo>
                    <a:lnTo>
                      <a:pt x="812800" y="0"/>
                    </a:lnTo>
                    <a:lnTo>
                      <a:pt x="812800" y="2247320"/>
                    </a:lnTo>
                    <a:lnTo>
                      <a:pt x="0" y="2247320"/>
                    </a:lnTo>
                    <a:close/>
                  </a:path>
                </a:pathLst>
              </a:custGeom>
              <a:gradFill rotWithShape="true">
                <a:gsLst>
                  <a:gs pos="0">
                    <a:srgbClr val="905BF4">
                      <a:alpha val="0"/>
                    </a:srgbClr>
                  </a:gs>
                  <a:gs pos="50000">
                    <a:srgbClr val="905BF4">
                      <a:alpha val="9310"/>
                    </a:srgbClr>
                  </a:gs>
                  <a:gs pos="100000">
                    <a:srgbClr val="905BF4">
                      <a:alpha val="24500"/>
                    </a:srgbClr>
                  </a:gs>
                </a:gsLst>
                <a:lin ang="5400000"/>
              </a:gradFill>
            </p:spPr>
          </p:sp>
          <p:sp>
            <p:nvSpPr>
              <p:cNvPr name="TextBox 23" id="23"/>
              <p:cNvSpPr txBox="true"/>
              <p:nvPr/>
            </p:nvSpPr>
            <p:spPr>
              <a:xfrm>
                <a:off x="0" y="0"/>
                <a:ext cx="812800" cy="2247320"/>
              </a:xfrm>
              <a:prstGeom prst="rect">
                <a:avLst/>
              </a:prstGeom>
            </p:spPr>
            <p:txBody>
              <a:bodyPr anchor="ctr" rtlCol="false" tIns="50800" lIns="50800" bIns="50800" rIns="50800"/>
              <a:lstStyle/>
              <a:p>
                <a:pPr algn="ctr">
                  <a:lnSpc>
                    <a:spcPts val="2686"/>
                  </a:lnSpc>
                </a:pPr>
              </a:p>
            </p:txBody>
          </p:sp>
        </p:grpSp>
      </p:grpSp>
      <p:grpSp>
        <p:nvGrpSpPr>
          <p:cNvPr name="Group 24" id="24"/>
          <p:cNvGrpSpPr/>
          <p:nvPr/>
        </p:nvGrpSpPr>
        <p:grpSpPr>
          <a:xfrm rot="0">
            <a:off x="10075885" y="5627001"/>
            <a:ext cx="3726267" cy="4281270"/>
            <a:chOff x="0" y="0"/>
            <a:chExt cx="646386" cy="742661"/>
          </a:xfrm>
        </p:grpSpPr>
        <p:sp>
          <p:nvSpPr>
            <p:cNvPr name="Freeform 25" id="25"/>
            <p:cNvSpPr/>
            <p:nvPr/>
          </p:nvSpPr>
          <p:spPr>
            <a:xfrm flipH="false" flipV="false" rot="0">
              <a:off x="0" y="0"/>
              <a:ext cx="646386" cy="742661"/>
            </a:xfrm>
            <a:custGeom>
              <a:avLst/>
              <a:gdLst/>
              <a:ahLst/>
              <a:cxnLst/>
              <a:rect r="r" b="b" t="t" l="l"/>
              <a:pathLst>
                <a:path h="742661" w="646386">
                  <a:moveTo>
                    <a:pt x="74796" y="0"/>
                  </a:moveTo>
                  <a:lnTo>
                    <a:pt x="571590" y="0"/>
                  </a:lnTo>
                  <a:cubicBezTo>
                    <a:pt x="612899" y="0"/>
                    <a:pt x="646386" y="33487"/>
                    <a:pt x="646386" y="74796"/>
                  </a:cubicBezTo>
                  <a:lnTo>
                    <a:pt x="646386" y="667865"/>
                  </a:lnTo>
                  <a:cubicBezTo>
                    <a:pt x="646386" y="709174"/>
                    <a:pt x="612899" y="742661"/>
                    <a:pt x="571590" y="742661"/>
                  </a:cubicBezTo>
                  <a:lnTo>
                    <a:pt x="74796" y="742661"/>
                  </a:lnTo>
                  <a:cubicBezTo>
                    <a:pt x="33487" y="742661"/>
                    <a:pt x="0" y="709174"/>
                    <a:pt x="0" y="667865"/>
                  </a:cubicBezTo>
                  <a:lnTo>
                    <a:pt x="0" y="74796"/>
                  </a:lnTo>
                  <a:cubicBezTo>
                    <a:pt x="0" y="33487"/>
                    <a:pt x="33487" y="0"/>
                    <a:pt x="74796" y="0"/>
                  </a:cubicBezTo>
                  <a:close/>
                </a:path>
              </a:pathLst>
            </a:custGeom>
            <a:blipFill>
              <a:blip r:embed="rId2"/>
              <a:stretch>
                <a:fillRect l="-7447" t="0" r="-7447" b="0"/>
              </a:stretch>
            </a:blipFill>
            <a:ln w="9525" cap="rnd">
              <a:solidFill>
                <a:srgbClr val="0F042D"/>
              </a:solidFill>
              <a:prstDash val="solid"/>
              <a:round/>
            </a:ln>
          </p:spPr>
        </p:sp>
      </p:grpSp>
      <p:grpSp>
        <p:nvGrpSpPr>
          <p:cNvPr name="Group 26" id="26"/>
          <p:cNvGrpSpPr/>
          <p:nvPr/>
        </p:nvGrpSpPr>
        <p:grpSpPr>
          <a:xfrm rot="0">
            <a:off x="595928" y="2662333"/>
            <a:ext cx="9167430" cy="7353599"/>
            <a:chOff x="0" y="0"/>
            <a:chExt cx="2414467" cy="1936750"/>
          </a:xfrm>
        </p:grpSpPr>
        <p:sp>
          <p:nvSpPr>
            <p:cNvPr name="Freeform 27" id="27"/>
            <p:cNvSpPr/>
            <p:nvPr/>
          </p:nvSpPr>
          <p:spPr>
            <a:xfrm flipH="false" flipV="false" rot="0">
              <a:off x="0" y="0"/>
              <a:ext cx="2414467" cy="1936750"/>
            </a:xfrm>
            <a:custGeom>
              <a:avLst/>
              <a:gdLst/>
              <a:ahLst/>
              <a:cxnLst/>
              <a:rect r="r" b="b" t="t" l="l"/>
              <a:pathLst>
                <a:path h="1936750" w="2414467">
                  <a:moveTo>
                    <a:pt x="30402" y="0"/>
                  </a:moveTo>
                  <a:lnTo>
                    <a:pt x="2384065" y="0"/>
                  </a:lnTo>
                  <a:cubicBezTo>
                    <a:pt x="2400856" y="0"/>
                    <a:pt x="2414467" y="13611"/>
                    <a:pt x="2414467" y="30402"/>
                  </a:cubicBezTo>
                  <a:lnTo>
                    <a:pt x="2414467" y="1906348"/>
                  </a:lnTo>
                  <a:cubicBezTo>
                    <a:pt x="2414467" y="1914411"/>
                    <a:pt x="2411264" y="1922144"/>
                    <a:pt x="2405563" y="1927846"/>
                  </a:cubicBezTo>
                  <a:cubicBezTo>
                    <a:pt x="2399861" y="1933547"/>
                    <a:pt x="2392128" y="1936750"/>
                    <a:pt x="2384065" y="1936750"/>
                  </a:cubicBezTo>
                  <a:lnTo>
                    <a:pt x="30402" y="1936750"/>
                  </a:lnTo>
                  <a:cubicBezTo>
                    <a:pt x="13611" y="1936750"/>
                    <a:pt x="0" y="1923139"/>
                    <a:pt x="0" y="1906348"/>
                  </a:cubicBezTo>
                  <a:lnTo>
                    <a:pt x="0" y="30402"/>
                  </a:lnTo>
                  <a:cubicBezTo>
                    <a:pt x="0" y="13611"/>
                    <a:pt x="13611" y="0"/>
                    <a:pt x="30402" y="0"/>
                  </a:cubicBezTo>
                  <a:close/>
                </a:path>
              </a:pathLst>
            </a:custGeom>
            <a:gradFill rotWithShape="true">
              <a:gsLst>
                <a:gs pos="0">
                  <a:srgbClr val="573F9D">
                    <a:alpha val="100000"/>
                  </a:srgbClr>
                </a:gs>
                <a:gs pos="50000">
                  <a:srgbClr val="332069">
                    <a:alpha val="100000"/>
                  </a:srgbClr>
                </a:gs>
                <a:gs pos="100000">
                  <a:srgbClr val="0F042D">
                    <a:alpha val="100000"/>
                  </a:srgbClr>
                </a:gs>
              </a:gsLst>
              <a:lin ang="2700000"/>
            </a:gradFill>
            <a:ln w="19050" cap="rnd">
              <a:solidFill>
                <a:srgbClr val="EFEFEF"/>
              </a:solidFill>
              <a:prstDash val="solid"/>
              <a:round/>
            </a:ln>
          </p:spPr>
        </p:sp>
        <p:sp>
          <p:nvSpPr>
            <p:cNvPr name="TextBox 28" id="28"/>
            <p:cNvSpPr txBox="true"/>
            <p:nvPr/>
          </p:nvSpPr>
          <p:spPr>
            <a:xfrm>
              <a:off x="0" y="0"/>
              <a:ext cx="2414467" cy="1936750"/>
            </a:xfrm>
            <a:prstGeom prst="rect">
              <a:avLst/>
            </a:prstGeom>
          </p:spPr>
          <p:txBody>
            <a:bodyPr anchor="ctr" rtlCol="false" tIns="50800" lIns="50800" bIns="50800" rIns="50800"/>
            <a:lstStyle/>
            <a:p>
              <a:pPr algn="ctr">
                <a:lnSpc>
                  <a:spcPts val="2686"/>
                </a:lnSpc>
              </a:pPr>
            </a:p>
          </p:txBody>
        </p:sp>
      </p:grpSp>
      <p:grpSp>
        <p:nvGrpSpPr>
          <p:cNvPr name="Group 29" id="29"/>
          <p:cNvGrpSpPr/>
          <p:nvPr/>
        </p:nvGrpSpPr>
        <p:grpSpPr>
          <a:xfrm rot="0">
            <a:off x="13944631" y="5627001"/>
            <a:ext cx="3895919" cy="4281270"/>
            <a:chOff x="0" y="0"/>
            <a:chExt cx="675815" cy="742661"/>
          </a:xfrm>
        </p:grpSpPr>
        <p:sp>
          <p:nvSpPr>
            <p:cNvPr name="Freeform 30" id="30"/>
            <p:cNvSpPr/>
            <p:nvPr/>
          </p:nvSpPr>
          <p:spPr>
            <a:xfrm flipH="false" flipV="false" rot="0">
              <a:off x="0" y="0"/>
              <a:ext cx="675815" cy="742661"/>
            </a:xfrm>
            <a:custGeom>
              <a:avLst/>
              <a:gdLst/>
              <a:ahLst/>
              <a:cxnLst/>
              <a:rect r="r" b="b" t="t" l="l"/>
              <a:pathLst>
                <a:path h="742661" w="675815">
                  <a:moveTo>
                    <a:pt x="71539" y="0"/>
                  </a:moveTo>
                  <a:lnTo>
                    <a:pt x="604277" y="0"/>
                  </a:lnTo>
                  <a:cubicBezTo>
                    <a:pt x="623250" y="0"/>
                    <a:pt x="641446" y="7537"/>
                    <a:pt x="654862" y="20953"/>
                  </a:cubicBezTo>
                  <a:cubicBezTo>
                    <a:pt x="668278" y="34369"/>
                    <a:pt x="675815" y="52565"/>
                    <a:pt x="675815" y="71539"/>
                  </a:cubicBezTo>
                  <a:lnTo>
                    <a:pt x="675815" y="671122"/>
                  </a:lnTo>
                  <a:cubicBezTo>
                    <a:pt x="675815" y="710632"/>
                    <a:pt x="643786" y="742661"/>
                    <a:pt x="604277" y="742661"/>
                  </a:cubicBezTo>
                  <a:lnTo>
                    <a:pt x="71539" y="742661"/>
                  </a:lnTo>
                  <a:cubicBezTo>
                    <a:pt x="32029" y="742661"/>
                    <a:pt x="0" y="710632"/>
                    <a:pt x="0" y="671122"/>
                  </a:cubicBezTo>
                  <a:lnTo>
                    <a:pt x="0" y="71539"/>
                  </a:lnTo>
                  <a:cubicBezTo>
                    <a:pt x="0" y="32029"/>
                    <a:pt x="32029" y="0"/>
                    <a:pt x="71539" y="0"/>
                  </a:cubicBezTo>
                  <a:close/>
                </a:path>
              </a:pathLst>
            </a:custGeom>
            <a:blipFill>
              <a:blip r:embed="rId3"/>
              <a:stretch>
                <a:fillRect l="-62654" t="0" r="-2482" b="0"/>
              </a:stretch>
            </a:blipFill>
            <a:ln w="9525" cap="rnd">
              <a:solidFill>
                <a:srgbClr val="0F042D"/>
              </a:solidFill>
              <a:prstDash val="solid"/>
              <a:round/>
            </a:ln>
          </p:spPr>
        </p:sp>
      </p:grpSp>
      <p:grpSp>
        <p:nvGrpSpPr>
          <p:cNvPr name="Group 31" id="31"/>
          <p:cNvGrpSpPr/>
          <p:nvPr/>
        </p:nvGrpSpPr>
        <p:grpSpPr>
          <a:xfrm rot="0">
            <a:off x="13943640" y="2662333"/>
            <a:ext cx="3896910" cy="2723559"/>
            <a:chOff x="0" y="0"/>
            <a:chExt cx="675987" cy="472449"/>
          </a:xfrm>
        </p:grpSpPr>
        <p:sp>
          <p:nvSpPr>
            <p:cNvPr name="Freeform 32" id="32"/>
            <p:cNvSpPr/>
            <p:nvPr/>
          </p:nvSpPr>
          <p:spPr>
            <a:xfrm flipH="false" flipV="false" rot="0">
              <a:off x="0" y="0"/>
              <a:ext cx="675987" cy="472449"/>
            </a:xfrm>
            <a:custGeom>
              <a:avLst/>
              <a:gdLst/>
              <a:ahLst/>
              <a:cxnLst/>
              <a:rect r="r" b="b" t="t" l="l"/>
              <a:pathLst>
                <a:path h="472449" w="675987">
                  <a:moveTo>
                    <a:pt x="71521" y="0"/>
                  </a:moveTo>
                  <a:lnTo>
                    <a:pt x="604467" y="0"/>
                  </a:lnTo>
                  <a:cubicBezTo>
                    <a:pt x="643966" y="0"/>
                    <a:pt x="675987" y="32021"/>
                    <a:pt x="675987" y="71521"/>
                  </a:cubicBezTo>
                  <a:lnTo>
                    <a:pt x="675987" y="400928"/>
                  </a:lnTo>
                  <a:cubicBezTo>
                    <a:pt x="675987" y="440428"/>
                    <a:pt x="643966" y="472449"/>
                    <a:pt x="604467" y="472449"/>
                  </a:cubicBezTo>
                  <a:lnTo>
                    <a:pt x="71521" y="472449"/>
                  </a:lnTo>
                  <a:cubicBezTo>
                    <a:pt x="32021" y="472449"/>
                    <a:pt x="0" y="440428"/>
                    <a:pt x="0" y="400928"/>
                  </a:cubicBezTo>
                  <a:lnTo>
                    <a:pt x="0" y="71521"/>
                  </a:lnTo>
                  <a:cubicBezTo>
                    <a:pt x="0" y="32021"/>
                    <a:pt x="32021" y="0"/>
                    <a:pt x="71521" y="0"/>
                  </a:cubicBezTo>
                  <a:close/>
                </a:path>
              </a:pathLst>
            </a:custGeom>
            <a:blipFill>
              <a:blip r:embed="rId4"/>
              <a:stretch>
                <a:fillRect l="-16870" t="0" r="-16870" b="0"/>
              </a:stretch>
            </a:blipFill>
            <a:ln w="9525" cap="rnd">
              <a:solidFill>
                <a:srgbClr val="0F042D"/>
              </a:solidFill>
              <a:prstDash val="solid"/>
              <a:round/>
            </a:ln>
          </p:spPr>
        </p:sp>
      </p:grpSp>
      <p:grpSp>
        <p:nvGrpSpPr>
          <p:cNvPr name="Group 33" id="33"/>
          <p:cNvGrpSpPr/>
          <p:nvPr/>
        </p:nvGrpSpPr>
        <p:grpSpPr>
          <a:xfrm rot="0">
            <a:off x="10075885" y="2662333"/>
            <a:ext cx="3726267" cy="2723559"/>
            <a:chOff x="0" y="0"/>
            <a:chExt cx="646386" cy="472449"/>
          </a:xfrm>
        </p:grpSpPr>
        <p:sp>
          <p:nvSpPr>
            <p:cNvPr name="Freeform 34" id="34"/>
            <p:cNvSpPr/>
            <p:nvPr/>
          </p:nvSpPr>
          <p:spPr>
            <a:xfrm flipH="false" flipV="false" rot="0">
              <a:off x="0" y="0"/>
              <a:ext cx="646386" cy="472449"/>
            </a:xfrm>
            <a:custGeom>
              <a:avLst/>
              <a:gdLst/>
              <a:ahLst/>
              <a:cxnLst/>
              <a:rect r="r" b="b" t="t" l="l"/>
              <a:pathLst>
                <a:path h="472449" w="646386">
                  <a:moveTo>
                    <a:pt x="74796" y="0"/>
                  </a:moveTo>
                  <a:lnTo>
                    <a:pt x="571590" y="0"/>
                  </a:lnTo>
                  <a:cubicBezTo>
                    <a:pt x="612899" y="0"/>
                    <a:pt x="646386" y="33487"/>
                    <a:pt x="646386" y="74796"/>
                  </a:cubicBezTo>
                  <a:lnTo>
                    <a:pt x="646386" y="397653"/>
                  </a:lnTo>
                  <a:cubicBezTo>
                    <a:pt x="646386" y="438962"/>
                    <a:pt x="612899" y="472449"/>
                    <a:pt x="571590" y="472449"/>
                  </a:cubicBezTo>
                  <a:lnTo>
                    <a:pt x="74796" y="472449"/>
                  </a:lnTo>
                  <a:cubicBezTo>
                    <a:pt x="54959" y="472449"/>
                    <a:pt x="35934" y="464569"/>
                    <a:pt x="21907" y="450542"/>
                  </a:cubicBezTo>
                  <a:cubicBezTo>
                    <a:pt x="7880" y="436515"/>
                    <a:pt x="0" y="417490"/>
                    <a:pt x="0" y="397653"/>
                  </a:cubicBezTo>
                  <a:lnTo>
                    <a:pt x="0" y="74796"/>
                  </a:lnTo>
                  <a:cubicBezTo>
                    <a:pt x="0" y="33487"/>
                    <a:pt x="33487" y="0"/>
                    <a:pt x="74796" y="0"/>
                  </a:cubicBezTo>
                  <a:close/>
                </a:path>
              </a:pathLst>
            </a:custGeom>
            <a:blipFill>
              <a:blip r:embed="rId5"/>
              <a:stretch>
                <a:fillRect l="-4222" t="0" r="-4222" b="0"/>
              </a:stretch>
            </a:blipFill>
            <a:ln w="9525" cap="rnd">
              <a:solidFill>
                <a:srgbClr val="0F042D"/>
              </a:solidFill>
              <a:prstDash val="solid"/>
              <a:round/>
            </a:ln>
          </p:spPr>
        </p:sp>
      </p:grpSp>
      <p:sp>
        <p:nvSpPr>
          <p:cNvPr name="TextBox 35" id="35"/>
          <p:cNvSpPr txBox="true"/>
          <p:nvPr/>
        </p:nvSpPr>
        <p:spPr>
          <a:xfrm rot="0">
            <a:off x="1746751" y="644579"/>
            <a:ext cx="3737193" cy="260858"/>
          </a:xfrm>
          <a:prstGeom prst="rect">
            <a:avLst/>
          </a:prstGeom>
        </p:spPr>
        <p:txBody>
          <a:bodyPr anchor="t" rtlCol="false" tIns="0" lIns="0" bIns="0" rIns="0">
            <a:spAutoFit/>
          </a:bodyPr>
          <a:lstStyle/>
          <a:p>
            <a:pPr algn="l">
              <a:lnSpc>
                <a:spcPts val="1935"/>
              </a:lnSpc>
            </a:pPr>
            <a:r>
              <a:rPr lang="en-US" sz="2199" spc="-98" b="true">
                <a:solidFill>
                  <a:srgbClr val="EFEFEF"/>
                </a:solidFill>
                <a:latin typeface="Open Sauce Medium"/>
                <a:ea typeface="Open Sauce Medium"/>
                <a:cs typeface="Open Sauce Medium"/>
                <a:sym typeface="Open Sauce Medium"/>
              </a:rPr>
              <a:t>F</a:t>
            </a:r>
            <a:r>
              <a:rPr lang="en-US" b="true" sz="2199" spc="-98">
                <a:solidFill>
                  <a:srgbClr val="EFEFEF"/>
                </a:solidFill>
                <a:latin typeface="Open Sauce Medium"/>
                <a:ea typeface="Open Sauce Medium"/>
                <a:cs typeface="Open Sauce Medium"/>
                <a:sym typeface="Open Sauce Medium"/>
              </a:rPr>
              <a:t>aith Across Borders</a:t>
            </a:r>
          </a:p>
        </p:txBody>
      </p:sp>
      <p:sp>
        <p:nvSpPr>
          <p:cNvPr name="TextBox 36" id="36"/>
          <p:cNvSpPr txBox="true"/>
          <p:nvPr/>
        </p:nvSpPr>
        <p:spPr>
          <a:xfrm rot="0">
            <a:off x="3857041" y="1223872"/>
            <a:ext cx="12035550" cy="960755"/>
          </a:xfrm>
          <a:prstGeom prst="rect">
            <a:avLst/>
          </a:prstGeom>
        </p:spPr>
        <p:txBody>
          <a:bodyPr anchor="t" rtlCol="false" tIns="0" lIns="0" bIns="0" rIns="0">
            <a:spAutoFit/>
          </a:bodyPr>
          <a:lstStyle/>
          <a:p>
            <a:pPr algn="l">
              <a:lnSpc>
                <a:spcPts val="7209"/>
              </a:lnSpc>
            </a:pPr>
            <a:r>
              <a:rPr lang="en-US" b="true" sz="6999" spc="-314">
                <a:solidFill>
                  <a:srgbClr val="EFEFEF"/>
                </a:solidFill>
                <a:latin typeface="Open Sauce Medium"/>
                <a:ea typeface="Open Sauce Medium"/>
                <a:cs typeface="Open Sauce Medium"/>
                <a:sym typeface="Open Sauce Medium"/>
              </a:rPr>
              <a:t>FEASTS AND FESTIVALS</a:t>
            </a:r>
          </a:p>
        </p:txBody>
      </p:sp>
      <p:sp>
        <p:nvSpPr>
          <p:cNvPr name="TextBox 37" id="37"/>
          <p:cNvSpPr txBox="true"/>
          <p:nvPr/>
        </p:nvSpPr>
        <p:spPr>
          <a:xfrm rot="0">
            <a:off x="519046" y="3080231"/>
            <a:ext cx="9244312" cy="6332140"/>
          </a:xfrm>
          <a:prstGeom prst="rect">
            <a:avLst/>
          </a:prstGeom>
        </p:spPr>
        <p:txBody>
          <a:bodyPr anchor="t" rtlCol="false" tIns="0" lIns="0" bIns="0" rIns="0">
            <a:spAutoFit/>
          </a:bodyPr>
          <a:lstStyle/>
          <a:p>
            <a:pPr algn="l" marL="593513" indent="-296757" lvl="1">
              <a:lnSpc>
                <a:spcPts val="3573"/>
              </a:lnSpc>
              <a:buFont typeface="Arial"/>
              <a:buChar char="•"/>
            </a:pPr>
            <a:r>
              <a:rPr lang="en-US" sz="2749" spc="-87">
                <a:solidFill>
                  <a:srgbClr val="EFEFEF"/>
                </a:solidFill>
                <a:latin typeface="Aileron Light"/>
                <a:ea typeface="Aileron Light"/>
                <a:cs typeface="Aileron Light"/>
                <a:sym typeface="Aileron Light"/>
              </a:rPr>
              <a:t>Hind</a:t>
            </a:r>
            <a:r>
              <a:rPr lang="en-US" sz="2749" spc="-87">
                <a:solidFill>
                  <a:srgbClr val="EFEFEF"/>
                </a:solidFill>
                <a:latin typeface="Aileron Light"/>
                <a:ea typeface="Aileron Light"/>
                <a:cs typeface="Aileron Light"/>
                <a:sym typeface="Aileron Light"/>
              </a:rPr>
              <a:t>u festiva</a:t>
            </a:r>
            <a:r>
              <a:rPr lang="en-US" sz="2749" spc="-87" strike="noStrike" u="none">
                <a:solidFill>
                  <a:srgbClr val="EFEFEF"/>
                </a:solidFill>
                <a:latin typeface="Aileron Light"/>
                <a:ea typeface="Aileron Light"/>
                <a:cs typeface="Aileron Light"/>
                <a:sym typeface="Aileron Light"/>
              </a:rPr>
              <a:t>ls are special religious celebrations that honour gods, mark important events, and bring families and communities together.</a:t>
            </a:r>
          </a:p>
          <a:p>
            <a:pPr algn="l" marL="593513" indent="-296757" lvl="1">
              <a:lnSpc>
                <a:spcPts val="3573"/>
              </a:lnSpc>
              <a:buFont typeface="Arial"/>
              <a:buChar char="•"/>
            </a:pPr>
            <a:r>
              <a:rPr lang="en-US" sz="2749" spc="-87" strike="noStrike" u="none">
                <a:solidFill>
                  <a:srgbClr val="EFEFEF"/>
                </a:solidFill>
                <a:latin typeface="Aileron Light"/>
                <a:ea typeface="Aileron Light"/>
                <a:cs typeface="Aileron Light"/>
                <a:sym typeface="Aileron Light"/>
              </a:rPr>
              <a:t>Diwali (Festival of Lights): Celebrates the victory of good over evil and light over darkness. Lamps and fireworks are used. </a:t>
            </a:r>
          </a:p>
          <a:p>
            <a:pPr algn="l" marL="593513" indent="-296757" lvl="1">
              <a:lnSpc>
                <a:spcPts val="3573"/>
              </a:lnSpc>
              <a:buFont typeface="Arial"/>
              <a:buChar char="•"/>
            </a:pPr>
            <a:r>
              <a:rPr lang="en-US" sz="2749" spc="-87" strike="noStrike" u="none">
                <a:solidFill>
                  <a:srgbClr val="EFEFEF"/>
                </a:solidFill>
                <a:latin typeface="Aileron Light"/>
                <a:ea typeface="Aileron Light"/>
                <a:cs typeface="Aileron Light"/>
                <a:sym typeface="Aileron Light"/>
              </a:rPr>
              <a:t>Holi (Festival of Colours): A joyful spring festival where people throw coloured powders and celebrate love and happiness. </a:t>
            </a:r>
          </a:p>
          <a:p>
            <a:pPr algn="l" marL="593513" indent="-296757" lvl="1">
              <a:lnSpc>
                <a:spcPts val="3573"/>
              </a:lnSpc>
              <a:buFont typeface="Arial"/>
              <a:buChar char="•"/>
            </a:pPr>
            <a:r>
              <a:rPr lang="en-US" sz="2749" spc="-87" strike="noStrike" u="none">
                <a:solidFill>
                  <a:srgbClr val="EFEFEF"/>
                </a:solidFill>
                <a:latin typeface="Aileron Light"/>
                <a:ea typeface="Aileron Light"/>
                <a:cs typeface="Aileron Light"/>
                <a:sym typeface="Aileron Light"/>
              </a:rPr>
              <a:t>Navaratri / Durga Puja: Celebrates the goddess Durga and the victory of good over evil. </a:t>
            </a:r>
          </a:p>
          <a:p>
            <a:pPr algn="l" marL="593513" indent="-296757" lvl="1">
              <a:lnSpc>
                <a:spcPts val="3573"/>
              </a:lnSpc>
              <a:buFont typeface="Arial"/>
              <a:buChar char="•"/>
            </a:pPr>
            <a:r>
              <a:rPr lang="en-US" sz="2749" spc="-87" strike="noStrike" u="none">
                <a:solidFill>
                  <a:srgbClr val="EFEFEF"/>
                </a:solidFill>
                <a:latin typeface="Aileron Light"/>
                <a:ea typeface="Aileron Light"/>
                <a:cs typeface="Aileron Light"/>
                <a:sym typeface="Aileron Light"/>
              </a:rPr>
              <a:t>Raksha Bandhan: Celebrates the bond between brothers and sisters. </a:t>
            </a:r>
          </a:p>
          <a:p>
            <a:pPr algn="l" marL="593513" indent="-296757" lvl="1">
              <a:lnSpc>
                <a:spcPts val="3573"/>
              </a:lnSpc>
              <a:buFont typeface="Arial"/>
              <a:buChar char="•"/>
            </a:pPr>
            <a:r>
              <a:rPr lang="en-US" sz="2749" spc="-87" strike="noStrike" u="none">
                <a:solidFill>
                  <a:srgbClr val="EFEFEF"/>
                </a:solidFill>
                <a:latin typeface="Aileron Light"/>
                <a:ea typeface="Aileron Light"/>
                <a:cs typeface="Aileron Light"/>
                <a:sym typeface="Aileron Light"/>
              </a:rPr>
              <a:t>Janmashtami: Celebrates the birth of Lord Krishna. </a:t>
            </a:r>
          </a:p>
          <a:p>
            <a:pPr algn="l" marL="593513" indent="-296757" lvl="1">
              <a:lnSpc>
                <a:spcPts val="3573"/>
              </a:lnSpc>
              <a:buFont typeface="Arial"/>
              <a:buChar char="•"/>
            </a:pPr>
            <a:r>
              <a:rPr lang="en-US" sz="2749" spc="-87" strike="noStrike" u="none">
                <a:solidFill>
                  <a:srgbClr val="EFEFEF"/>
                </a:solidFill>
                <a:latin typeface="Aileron Light"/>
                <a:ea typeface="Aileron Light"/>
                <a:cs typeface="Aileron Light"/>
                <a:sym typeface="Aileron Light"/>
              </a:rPr>
              <a:t>Ganesh Chaturthi: Celebrates Lord Ganesha, remover of obstacles.</a:t>
            </a:r>
          </a:p>
        </p:txBody>
      </p:sp>
      <p:sp>
        <p:nvSpPr>
          <p:cNvPr name="Freeform 38" id="38"/>
          <p:cNvSpPr/>
          <p:nvPr/>
        </p:nvSpPr>
        <p:spPr>
          <a:xfrm flipH="false" flipV="false" rot="0">
            <a:off x="16283826" y="-37722"/>
            <a:ext cx="2004174" cy="1322342"/>
          </a:xfrm>
          <a:custGeom>
            <a:avLst/>
            <a:gdLst/>
            <a:ahLst/>
            <a:cxnLst/>
            <a:rect r="r" b="b" t="t" l="l"/>
            <a:pathLst>
              <a:path h="1322342" w="2004174">
                <a:moveTo>
                  <a:pt x="0" y="0"/>
                </a:moveTo>
                <a:lnTo>
                  <a:pt x="2004174" y="0"/>
                </a:lnTo>
                <a:lnTo>
                  <a:pt x="2004174" y="1322342"/>
                </a:lnTo>
                <a:lnTo>
                  <a:pt x="0" y="1322342"/>
                </a:lnTo>
                <a:lnTo>
                  <a:pt x="0" y="0"/>
                </a:lnTo>
                <a:close/>
              </a:path>
            </a:pathLst>
          </a:custGeom>
          <a:blipFill>
            <a:blip r:embed="rId6"/>
            <a:stretch>
              <a:fillRect l="0" t="0" r="0" b="0"/>
            </a:stretch>
          </a:blipFill>
        </p:spPr>
      </p:sp>
    </p:spTree>
  </p:cSld>
  <p:clrMapOvr>
    <a:masterClrMapping/>
  </p:clrMapOvr>
</p:sld>
</file>

<file path=ppt/slides/slide9.xml><?xml version="1.0" encoding="utf-8"?>
<p:sld xmlns:p="http://schemas.openxmlformats.org/presentationml/2006/main" xmlns:a="http://schemas.openxmlformats.org/drawingml/2006/main" xmlns:r="http://schemas.openxmlformats.org/officeDocument/2006/relationships">
  <p:cSld>
    <p:bg>
      <p:bgPr>
        <a:solidFill>
          <a:srgbClr val="EFEFEF"/>
        </a:solidFill>
      </p:bgPr>
    </p:bg>
    <p:spTree>
      <p:nvGrpSpPr>
        <p:cNvPr id="1" name=""/>
        <p:cNvGrpSpPr/>
        <p:nvPr/>
      </p:nvGrpSpPr>
      <p:grpSpPr>
        <a:xfrm>
          <a:off x="0" y="0"/>
          <a:ext cx="0" cy="0"/>
          <a:chOff x="0" y="0"/>
          <a:chExt cx="0" cy="0"/>
        </a:xfrm>
      </p:grpSpPr>
      <p:grpSp>
        <p:nvGrpSpPr>
          <p:cNvPr name="Group 2" id="2"/>
          <p:cNvGrpSpPr/>
          <p:nvPr/>
        </p:nvGrpSpPr>
        <p:grpSpPr>
          <a:xfrm rot="0">
            <a:off x="-193450" y="3108806"/>
            <a:ext cx="18674901" cy="7378284"/>
            <a:chOff x="0" y="0"/>
            <a:chExt cx="24899868" cy="9837711"/>
          </a:xfrm>
        </p:grpSpPr>
        <p:grpSp>
          <p:nvGrpSpPr>
            <p:cNvPr name="Group 3" id="3"/>
            <p:cNvGrpSpPr/>
            <p:nvPr/>
          </p:nvGrpSpPr>
          <p:grpSpPr>
            <a:xfrm rot="0">
              <a:off x="0" y="4427815"/>
              <a:ext cx="3558057" cy="5409897"/>
              <a:chOff x="0" y="0"/>
              <a:chExt cx="812800" cy="1235833"/>
            </a:xfrm>
          </p:grpSpPr>
          <p:sp>
            <p:nvSpPr>
              <p:cNvPr name="Freeform 4" id="4"/>
              <p:cNvSpPr/>
              <p:nvPr/>
            </p:nvSpPr>
            <p:spPr>
              <a:xfrm flipH="false" flipV="false" rot="0">
                <a:off x="0" y="0"/>
                <a:ext cx="812800" cy="1235833"/>
              </a:xfrm>
              <a:custGeom>
                <a:avLst/>
                <a:gdLst/>
                <a:ahLst/>
                <a:cxnLst/>
                <a:rect r="r" b="b" t="t" l="l"/>
                <a:pathLst>
                  <a:path h="1235833" w="812800">
                    <a:moveTo>
                      <a:pt x="0" y="0"/>
                    </a:moveTo>
                    <a:lnTo>
                      <a:pt x="812800" y="0"/>
                    </a:lnTo>
                    <a:lnTo>
                      <a:pt x="812800" y="1235833"/>
                    </a:lnTo>
                    <a:lnTo>
                      <a:pt x="0" y="1235833"/>
                    </a:lnTo>
                    <a:close/>
                  </a:path>
                </a:pathLst>
              </a:custGeom>
              <a:gradFill rotWithShape="true">
                <a:gsLst>
                  <a:gs pos="0">
                    <a:srgbClr val="905BF4">
                      <a:alpha val="0"/>
                    </a:srgbClr>
                  </a:gs>
                  <a:gs pos="50000">
                    <a:srgbClr val="905BF4">
                      <a:alpha val="9310"/>
                    </a:srgbClr>
                  </a:gs>
                  <a:gs pos="100000">
                    <a:srgbClr val="905BF4">
                      <a:alpha val="24500"/>
                    </a:srgbClr>
                  </a:gs>
                </a:gsLst>
                <a:lin ang="5400000"/>
              </a:gradFill>
            </p:spPr>
          </p:sp>
          <p:sp>
            <p:nvSpPr>
              <p:cNvPr name="TextBox 5" id="5"/>
              <p:cNvSpPr txBox="true"/>
              <p:nvPr/>
            </p:nvSpPr>
            <p:spPr>
              <a:xfrm>
                <a:off x="0" y="0"/>
                <a:ext cx="812800" cy="1235833"/>
              </a:xfrm>
              <a:prstGeom prst="rect">
                <a:avLst/>
              </a:prstGeom>
            </p:spPr>
            <p:txBody>
              <a:bodyPr anchor="ctr" rtlCol="false" tIns="50800" lIns="50800" bIns="50800" rIns="50800"/>
              <a:lstStyle/>
              <a:p>
                <a:pPr algn="ctr" marL="0" indent="0" lvl="0">
                  <a:lnSpc>
                    <a:spcPts val="2686"/>
                  </a:lnSpc>
                  <a:spcBef>
                    <a:spcPct val="0"/>
                  </a:spcBef>
                </a:pPr>
              </a:p>
            </p:txBody>
          </p:sp>
        </p:grpSp>
        <p:grpSp>
          <p:nvGrpSpPr>
            <p:cNvPr name="Group 6" id="6"/>
            <p:cNvGrpSpPr/>
            <p:nvPr/>
          </p:nvGrpSpPr>
          <p:grpSpPr>
            <a:xfrm rot="0">
              <a:off x="21341811" y="4427815"/>
              <a:ext cx="3558057" cy="5409897"/>
              <a:chOff x="0" y="0"/>
              <a:chExt cx="812800" cy="1235833"/>
            </a:xfrm>
          </p:grpSpPr>
          <p:sp>
            <p:nvSpPr>
              <p:cNvPr name="Freeform 7" id="7"/>
              <p:cNvSpPr/>
              <p:nvPr/>
            </p:nvSpPr>
            <p:spPr>
              <a:xfrm flipH="false" flipV="false" rot="0">
                <a:off x="0" y="0"/>
                <a:ext cx="812800" cy="1235833"/>
              </a:xfrm>
              <a:custGeom>
                <a:avLst/>
                <a:gdLst/>
                <a:ahLst/>
                <a:cxnLst/>
                <a:rect r="r" b="b" t="t" l="l"/>
                <a:pathLst>
                  <a:path h="1235833" w="812800">
                    <a:moveTo>
                      <a:pt x="0" y="0"/>
                    </a:moveTo>
                    <a:lnTo>
                      <a:pt x="812800" y="0"/>
                    </a:lnTo>
                    <a:lnTo>
                      <a:pt x="812800" y="1235833"/>
                    </a:lnTo>
                    <a:lnTo>
                      <a:pt x="0" y="1235833"/>
                    </a:lnTo>
                    <a:close/>
                  </a:path>
                </a:pathLst>
              </a:custGeom>
              <a:gradFill rotWithShape="true">
                <a:gsLst>
                  <a:gs pos="0">
                    <a:srgbClr val="905BF4">
                      <a:alpha val="0"/>
                    </a:srgbClr>
                  </a:gs>
                  <a:gs pos="50000">
                    <a:srgbClr val="905BF4">
                      <a:alpha val="9310"/>
                    </a:srgbClr>
                  </a:gs>
                  <a:gs pos="100000">
                    <a:srgbClr val="905BF4">
                      <a:alpha val="24500"/>
                    </a:srgbClr>
                  </a:gs>
                </a:gsLst>
                <a:lin ang="5400000"/>
              </a:gradFill>
            </p:spPr>
          </p:sp>
          <p:sp>
            <p:nvSpPr>
              <p:cNvPr name="TextBox 8" id="8"/>
              <p:cNvSpPr txBox="true"/>
              <p:nvPr/>
            </p:nvSpPr>
            <p:spPr>
              <a:xfrm>
                <a:off x="0" y="0"/>
                <a:ext cx="812800" cy="1235833"/>
              </a:xfrm>
              <a:prstGeom prst="rect">
                <a:avLst/>
              </a:prstGeom>
            </p:spPr>
            <p:txBody>
              <a:bodyPr anchor="ctr" rtlCol="false" tIns="50800" lIns="50800" bIns="50800" rIns="50800"/>
              <a:lstStyle/>
              <a:p>
                <a:pPr algn="ctr" marL="0" indent="0" lvl="0">
                  <a:lnSpc>
                    <a:spcPts val="2686"/>
                  </a:lnSpc>
                  <a:spcBef>
                    <a:spcPct val="0"/>
                  </a:spcBef>
                </a:pPr>
              </a:p>
            </p:txBody>
          </p:sp>
        </p:grpSp>
        <p:grpSp>
          <p:nvGrpSpPr>
            <p:cNvPr name="Group 9" id="9"/>
            <p:cNvGrpSpPr/>
            <p:nvPr/>
          </p:nvGrpSpPr>
          <p:grpSpPr>
            <a:xfrm rot="0">
              <a:off x="3558057" y="3198827"/>
              <a:ext cx="3558057" cy="6638885"/>
              <a:chOff x="0" y="0"/>
              <a:chExt cx="812800" cy="1516582"/>
            </a:xfrm>
          </p:grpSpPr>
          <p:sp>
            <p:nvSpPr>
              <p:cNvPr name="Freeform 10" id="10"/>
              <p:cNvSpPr/>
              <p:nvPr/>
            </p:nvSpPr>
            <p:spPr>
              <a:xfrm flipH="false" flipV="false" rot="0">
                <a:off x="0" y="0"/>
                <a:ext cx="812800" cy="1516582"/>
              </a:xfrm>
              <a:custGeom>
                <a:avLst/>
                <a:gdLst/>
                <a:ahLst/>
                <a:cxnLst/>
                <a:rect r="r" b="b" t="t" l="l"/>
                <a:pathLst>
                  <a:path h="1516582" w="812800">
                    <a:moveTo>
                      <a:pt x="0" y="0"/>
                    </a:moveTo>
                    <a:lnTo>
                      <a:pt x="812800" y="0"/>
                    </a:lnTo>
                    <a:lnTo>
                      <a:pt x="812800" y="1516582"/>
                    </a:lnTo>
                    <a:lnTo>
                      <a:pt x="0" y="1516582"/>
                    </a:lnTo>
                    <a:close/>
                  </a:path>
                </a:pathLst>
              </a:custGeom>
              <a:gradFill rotWithShape="true">
                <a:gsLst>
                  <a:gs pos="0">
                    <a:srgbClr val="905BF4">
                      <a:alpha val="0"/>
                    </a:srgbClr>
                  </a:gs>
                  <a:gs pos="50000">
                    <a:srgbClr val="905BF4">
                      <a:alpha val="9310"/>
                    </a:srgbClr>
                  </a:gs>
                  <a:gs pos="100000">
                    <a:srgbClr val="905BF4">
                      <a:alpha val="24500"/>
                    </a:srgbClr>
                  </a:gs>
                </a:gsLst>
                <a:lin ang="5400000"/>
              </a:gradFill>
            </p:spPr>
          </p:sp>
          <p:sp>
            <p:nvSpPr>
              <p:cNvPr name="TextBox 11" id="11"/>
              <p:cNvSpPr txBox="true"/>
              <p:nvPr/>
            </p:nvSpPr>
            <p:spPr>
              <a:xfrm>
                <a:off x="0" y="0"/>
                <a:ext cx="812800" cy="1516582"/>
              </a:xfrm>
              <a:prstGeom prst="rect">
                <a:avLst/>
              </a:prstGeom>
            </p:spPr>
            <p:txBody>
              <a:bodyPr anchor="ctr" rtlCol="false" tIns="50800" lIns="50800" bIns="50800" rIns="50800"/>
              <a:lstStyle/>
              <a:p>
                <a:pPr algn="ctr" marL="0" indent="0" lvl="0">
                  <a:lnSpc>
                    <a:spcPts val="2686"/>
                  </a:lnSpc>
                  <a:spcBef>
                    <a:spcPct val="0"/>
                  </a:spcBef>
                </a:pPr>
              </a:p>
            </p:txBody>
          </p:sp>
        </p:grpSp>
        <p:grpSp>
          <p:nvGrpSpPr>
            <p:cNvPr name="Group 12" id="12"/>
            <p:cNvGrpSpPr/>
            <p:nvPr/>
          </p:nvGrpSpPr>
          <p:grpSpPr>
            <a:xfrm rot="0">
              <a:off x="17783754" y="3198827"/>
              <a:ext cx="3558057" cy="6638885"/>
              <a:chOff x="0" y="0"/>
              <a:chExt cx="812800" cy="1516582"/>
            </a:xfrm>
          </p:grpSpPr>
          <p:sp>
            <p:nvSpPr>
              <p:cNvPr name="Freeform 13" id="13"/>
              <p:cNvSpPr/>
              <p:nvPr/>
            </p:nvSpPr>
            <p:spPr>
              <a:xfrm flipH="false" flipV="false" rot="0">
                <a:off x="0" y="0"/>
                <a:ext cx="812800" cy="1516582"/>
              </a:xfrm>
              <a:custGeom>
                <a:avLst/>
                <a:gdLst/>
                <a:ahLst/>
                <a:cxnLst/>
                <a:rect r="r" b="b" t="t" l="l"/>
                <a:pathLst>
                  <a:path h="1516582" w="812800">
                    <a:moveTo>
                      <a:pt x="0" y="0"/>
                    </a:moveTo>
                    <a:lnTo>
                      <a:pt x="812800" y="0"/>
                    </a:lnTo>
                    <a:lnTo>
                      <a:pt x="812800" y="1516582"/>
                    </a:lnTo>
                    <a:lnTo>
                      <a:pt x="0" y="1516582"/>
                    </a:lnTo>
                    <a:close/>
                  </a:path>
                </a:pathLst>
              </a:custGeom>
              <a:gradFill rotWithShape="true">
                <a:gsLst>
                  <a:gs pos="0">
                    <a:srgbClr val="905BF4">
                      <a:alpha val="0"/>
                    </a:srgbClr>
                  </a:gs>
                  <a:gs pos="50000">
                    <a:srgbClr val="905BF4">
                      <a:alpha val="9310"/>
                    </a:srgbClr>
                  </a:gs>
                  <a:gs pos="100000">
                    <a:srgbClr val="905BF4">
                      <a:alpha val="24500"/>
                    </a:srgbClr>
                  </a:gs>
                </a:gsLst>
                <a:lin ang="5400000"/>
              </a:gradFill>
            </p:spPr>
          </p:sp>
          <p:sp>
            <p:nvSpPr>
              <p:cNvPr name="TextBox 14" id="14"/>
              <p:cNvSpPr txBox="true"/>
              <p:nvPr/>
            </p:nvSpPr>
            <p:spPr>
              <a:xfrm>
                <a:off x="0" y="0"/>
                <a:ext cx="812800" cy="1516582"/>
              </a:xfrm>
              <a:prstGeom prst="rect">
                <a:avLst/>
              </a:prstGeom>
            </p:spPr>
            <p:txBody>
              <a:bodyPr anchor="ctr" rtlCol="false" tIns="50800" lIns="50800" bIns="50800" rIns="50800"/>
              <a:lstStyle/>
              <a:p>
                <a:pPr algn="ctr" marL="0" indent="0" lvl="0">
                  <a:lnSpc>
                    <a:spcPts val="2686"/>
                  </a:lnSpc>
                  <a:spcBef>
                    <a:spcPct val="0"/>
                  </a:spcBef>
                </a:pPr>
              </a:p>
            </p:txBody>
          </p:sp>
        </p:grpSp>
        <p:grpSp>
          <p:nvGrpSpPr>
            <p:cNvPr name="Group 15" id="15"/>
            <p:cNvGrpSpPr/>
            <p:nvPr/>
          </p:nvGrpSpPr>
          <p:grpSpPr>
            <a:xfrm rot="0">
              <a:off x="7116114" y="1874177"/>
              <a:ext cx="3558057" cy="7963534"/>
              <a:chOff x="0" y="0"/>
              <a:chExt cx="812800" cy="1819184"/>
            </a:xfrm>
          </p:grpSpPr>
          <p:sp>
            <p:nvSpPr>
              <p:cNvPr name="Freeform 16" id="16"/>
              <p:cNvSpPr/>
              <p:nvPr/>
            </p:nvSpPr>
            <p:spPr>
              <a:xfrm flipH="false" flipV="false" rot="0">
                <a:off x="0" y="0"/>
                <a:ext cx="812800" cy="1819184"/>
              </a:xfrm>
              <a:custGeom>
                <a:avLst/>
                <a:gdLst/>
                <a:ahLst/>
                <a:cxnLst/>
                <a:rect r="r" b="b" t="t" l="l"/>
                <a:pathLst>
                  <a:path h="1819184" w="812800">
                    <a:moveTo>
                      <a:pt x="0" y="0"/>
                    </a:moveTo>
                    <a:lnTo>
                      <a:pt x="812800" y="0"/>
                    </a:lnTo>
                    <a:lnTo>
                      <a:pt x="812800" y="1819184"/>
                    </a:lnTo>
                    <a:lnTo>
                      <a:pt x="0" y="1819184"/>
                    </a:lnTo>
                    <a:close/>
                  </a:path>
                </a:pathLst>
              </a:custGeom>
              <a:gradFill rotWithShape="true">
                <a:gsLst>
                  <a:gs pos="0">
                    <a:srgbClr val="905BF4">
                      <a:alpha val="0"/>
                    </a:srgbClr>
                  </a:gs>
                  <a:gs pos="50000">
                    <a:srgbClr val="905BF4">
                      <a:alpha val="9310"/>
                    </a:srgbClr>
                  </a:gs>
                  <a:gs pos="100000">
                    <a:srgbClr val="905BF4">
                      <a:alpha val="24500"/>
                    </a:srgbClr>
                  </a:gs>
                </a:gsLst>
                <a:lin ang="5400000"/>
              </a:gradFill>
            </p:spPr>
          </p:sp>
          <p:sp>
            <p:nvSpPr>
              <p:cNvPr name="TextBox 17" id="17"/>
              <p:cNvSpPr txBox="true"/>
              <p:nvPr/>
            </p:nvSpPr>
            <p:spPr>
              <a:xfrm>
                <a:off x="0" y="0"/>
                <a:ext cx="812800" cy="1819184"/>
              </a:xfrm>
              <a:prstGeom prst="rect">
                <a:avLst/>
              </a:prstGeom>
            </p:spPr>
            <p:txBody>
              <a:bodyPr anchor="ctr" rtlCol="false" tIns="50800" lIns="50800" bIns="50800" rIns="50800"/>
              <a:lstStyle/>
              <a:p>
                <a:pPr algn="ctr" marL="0" indent="0" lvl="0">
                  <a:lnSpc>
                    <a:spcPts val="2686"/>
                  </a:lnSpc>
                  <a:spcBef>
                    <a:spcPct val="0"/>
                  </a:spcBef>
                </a:pPr>
              </a:p>
            </p:txBody>
          </p:sp>
        </p:grpSp>
        <p:grpSp>
          <p:nvGrpSpPr>
            <p:cNvPr name="Group 18" id="18"/>
            <p:cNvGrpSpPr/>
            <p:nvPr/>
          </p:nvGrpSpPr>
          <p:grpSpPr>
            <a:xfrm rot="0">
              <a:off x="14232228" y="1874177"/>
              <a:ext cx="3558057" cy="7963534"/>
              <a:chOff x="0" y="0"/>
              <a:chExt cx="812800" cy="1819184"/>
            </a:xfrm>
          </p:grpSpPr>
          <p:sp>
            <p:nvSpPr>
              <p:cNvPr name="Freeform 19" id="19"/>
              <p:cNvSpPr/>
              <p:nvPr/>
            </p:nvSpPr>
            <p:spPr>
              <a:xfrm flipH="false" flipV="false" rot="0">
                <a:off x="0" y="0"/>
                <a:ext cx="812800" cy="1819184"/>
              </a:xfrm>
              <a:custGeom>
                <a:avLst/>
                <a:gdLst/>
                <a:ahLst/>
                <a:cxnLst/>
                <a:rect r="r" b="b" t="t" l="l"/>
                <a:pathLst>
                  <a:path h="1819184" w="812800">
                    <a:moveTo>
                      <a:pt x="0" y="0"/>
                    </a:moveTo>
                    <a:lnTo>
                      <a:pt x="812800" y="0"/>
                    </a:lnTo>
                    <a:lnTo>
                      <a:pt x="812800" y="1819184"/>
                    </a:lnTo>
                    <a:lnTo>
                      <a:pt x="0" y="1819184"/>
                    </a:lnTo>
                    <a:close/>
                  </a:path>
                </a:pathLst>
              </a:custGeom>
              <a:gradFill rotWithShape="true">
                <a:gsLst>
                  <a:gs pos="0">
                    <a:srgbClr val="905BF4">
                      <a:alpha val="0"/>
                    </a:srgbClr>
                  </a:gs>
                  <a:gs pos="50000">
                    <a:srgbClr val="905BF4">
                      <a:alpha val="9310"/>
                    </a:srgbClr>
                  </a:gs>
                  <a:gs pos="100000">
                    <a:srgbClr val="905BF4">
                      <a:alpha val="24500"/>
                    </a:srgbClr>
                  </a:gs>
                </a:gsLst>
                <a:lin ang="5400000"/>
              </a:gradFill>
            </p:spPr>
          </p:sp>
          <p:sp>
            <p:nvSpPr>
              <p:cNvPr name="TextBox 20" id="20"/>
              <p:cNvSpPr txBox="true"/>
              <p:nvPr/>
            </p:nvSpPr>
            <p:spPr>
              <a:xfrm>
                <a:off x="0" y="0"/>
                <a:ext cx="812800" cy="1819184"/>
              </a:xfrm>
              <a:prstGeom prst="rect">
                <a:avLst/>
              </a:prstGeom>
            </p:spPr>
            <p:txBody>
              <a:bodyPr anchor="ctr" rtlCol="false" tIns="50800" lIns="50800" bIns="50800" rIns="50800"/>
              <a:lstStyle/>
              <a:p>
                <a:pPr algn="ctr" marL="0" indent="0" lvl="0">
                  <a:lnSpc>
                    <a:spcPts val="2686"/>
                  </a:lnSpc>
                  <a:spcBef>
                    <a:spcPct val="0"/>
                  </a:spcBef>
                </a:pPr>
              </a:p>
            </p:txBody>
          </p:sp>
        </p:grpSp>
        <p:grpSp>
          <p:nvGrpSpPr>
            <p:cNvPr name="Group 21" id="21"/>
            <p:cNvGrpSpPr/>
            <p:nvPr/>
          </p:nvGrpSpPr>
          <p:grpSpPr>
            <a:xfrm rot="0">
              <a:off x="10674171" y="0"/>
              <a:ext cx="3558057" cy="9837711"/>
              <a:chOff x="0" y="0"/>
              <a:chExt cx="812800" cy="2247320"/>
            </a:xfrm>
          </p:grpSpPr>
          <p:sp>
            <p:nvSpPr>
              <p:cNvPr name="Freeform 22" id="22"/>
              <p:cNvSpPr/>
              <p:nvPr/>
            </p:nvSpPr>
            <p:spPr>
              <a:xfrm flipH="false" flipV="false" rot="0">
                <a:off x="0" y="0"/>
                <a:ext cx="812800" cy="2247320"/>
              </a:xfrm>
              <a:custGeom>
                <a:avLst/>
                <a:gdLst/>
                <a:ahLst/>
                <a:cxnLst/>
                <a:rect r="r" b="b" t="t" l="l"/>
                <a:pathLst>
                  <a:path h="2247320" w="812800">
                    <a:moveTo>
                      <a:pt x="0" y="0"/>
                    </a:moveTo>
                    <a:lnTo>
                      <a:pt x="812800" y="0"/>
                    </a:lnTo>
                    <a:lnTo>
                      <a:pt x="812800" y="2247320"/>
                    </a:lnTo>
                    <a:lnTo>
                      <a:pt x="0" y="2247320"/>
                    </a:lnTo>
                    <a:close/>
                  </a:path>
                </a:pathLst>
              </a:custGeom>
              <a:gradFill rotWithShape="true">
                <a:gsLst>
                  <a:gs pos="0">
                    <a:srgbClr val="905BF4">
                      <a:alpha val="0"/>
                    </a:srgbClr>
                  </a:gs>
                  <a:gs pos="50000">
                    <a:srgbClr val="905BF4">
                      <a:alpha val="9310"/>
                    </a:srgbClr>
                  </a:gs>
                  <a:gs pos="100000">
                    <a:srgbClr val="905BF4">
                      <a:alpha val="24500"/>
                    </a:srgbClr>
                  </a:gs>
                </a:gsLst>
                <a:lin ang="5400000"/>
              </a:gradFill>
            </p:spPr>
          </p:sp>
          <p:sp>
            <p:nvSpPr>
              <p:cNvPr name="TextBox 23" id="23"/>
              <p:cNvSpPr txBox="true"/>
              <p:nvPr/>
            </p:nvSpPr>
            <p:spPr>
              <a:xfrm>
                <a:off x="0" y="0"/>
                <a:ext cx="812800" cy="2247320"/>
              </a:xfrm>
              <a:prstGeom prst="rect">
                <a:avLst/>
              </a:prstGeom>
            </p:spPr>
            <p:txBody>
              <a:bodyPr anchor="ctr" rtlCol="false" tIns="50800" lIns="50800" bIns="50800" rIns="50800"/>
              <a:lstStyle/>
              <a:p>
                <a:pPr algn="ctr">
                  <a:lnSpc>
                    <a:spcPts val="2686"/>
                  </a:lnSpc>
                </a:pPr>
              </a:p>
            </p:txBody>
          </p:sp>
        </p:grpSp>
      </p:grpSp>
      <p:grpSp>
        <p:nvGrpSpPr>
          <p:cNvPr name="Group 24" id="24"/>
          <p:cNvGrpSpPr/>
          <p:nvPr/>
        </p:nvGrpSpPr>
        <p:grpSpPr>
          <a:xfrm rot="0">
            <a:off x="595928" y="2094230"/>
            <a:ext cx="9013597" cy="7814041"/>
            <a:chOff x="0" y="0"/>
            <a:chExt cx="2373951" cy="2058019"/>
          </a:xfrm>
        </p:grpSpPr>
        <p:sp>
          <p:nvSpPr>
            <p:cNvPr name="Freeform 25" id="25"/>
            <p:cNvSpPr/>
            <p:nvPr/>
          </p:nvSpPr>
          <p:spPr>
            <a:xfrm flipH="false" flipV="false" rot="0">
              <a:off x="0" y="0"/>
              <a:ext cx="2373951" cy="2058019"/>
            </a:xfrm>
            <a:custGeom>
              <a:avLst/>
              <a:gdLst/>
              <a:ahLst/>
              <a:cxnLst/>
              <a:rect r="r" b="b" t="t" l="l"/>
              <a:pathLst>
                <a:path h="2058019" w="2373951">
                  <a:moveTo>
                    <a:pt x="30921" y="0"/>
                  </a:moveTo>
                  <a:lnTo>
                    <a:pt x="2343030" y="0"/>
                  </a:lnTo>
                  <a:cubicBezTo>
                    <a:pt x="2351231" y="0"/>
                    <a:pt x="2359096" y="3258"/>
                    <a:pt x="2364895" y="9057"/>
                  </a:cubicBezTo>
                  <a:cubicBezTo>
                    <a:pt x="2370694" y="14855"/>
                    <a:pt x="2373951" y="22720"/>
                    <a:pt x="2373951" y="30921"/>
                  </a:cubicBezTo>
                  <a:lnTo>
                    <a:pt x="2373951" y="2027098"/>
                  </a:lnTo>
                  <a:cubicBezTo>
                    <a:pt x="2373951" y="2044175"/>
                    <a:pt x="2360108" y="2058019"/>
                    <a:pt x="2343030" y="2058019"/>
                  </a:cubicBezTo>
                  <a:lnTo>
                    <a:pt x="30921" y="2058019"/>
                  </a:lnTo>
                  <a:cubicBezTo>
                    <a:pt x="22720" y="2058019"/>
                    <a:pt x="14855" y="2054761"/>
                    <a:pt x="9057" y="2048962"/>
                  </a:cubicBezTo>
                  <a:cubicBezTo>
                    <a:pt x="3258" y="2043164"/>
                    <a:pt x="0" y="2035299"/>
                    <a:pt x="0" y="2027098"/>
                  </a:cubicBezTo>
                  <a:lnTo>
                    <a:pt x="0" y="30921"/>
                  </a:lnTo>
                  <a:cubicBezTo>
                    <a:pt x="0" y="22720"/>
                    <a:pt x="3258" y="14855"/>
                    <a:pt x="9057" y="9057"/>
                  </a:cubicBezTo>
                  <a:cubicBezTo>
                    <a:pt x="14855" y="3258"/>
                    <a:pt x="22720" y="0"/>
                    <a:pt x="30921" y="0"/>
                  </a:cubicBezTo>
                  <a:close/>
                </a:path>
              </a:pathLst>
            </a:custGeom>
            <a:gradFill rotWithShape="true">
              <a:gsLst>
                <a:gs pos="0">
                  <a:srgbClr val="573F9D">
                    <a:alpha val="100000"/>
                  </a:srgbClr>
                </a:gs>
                <a:gs pos="50000">
                  <a:srgbClr val="332069">
                    <a:alpha val="100000"/>
                  </a:srgbClr>
                </a:gs>
                <a:gs pos="100000">
                  <a:srgbClr val="0F042D">
                    <a:alpha val="100000"/>
                  </a:srgbClr>
                </a:gs>
              </a:gsLst>
              <a:lin ang="2700000"/>
            </a:gradFill>
            <a:ln w="19050" cap="rnd">
              <a:solidFill>
                <a:srgbClr val="EFEFEF"/>
              </a:solidFill>
              <a:prstDash val="solid"/>
              <a:round/>
            </a:ln>
          </p:spPr>
        </p:sp>
        <p:sp>
          <p:nvSpPr>
            <p:cNvPr name="TextBox 26" id="26"/>
            <p:cNvSpPr txBox="true"/>
            <p:nvPr/>
          </p:nvSpPr>
          <p:spPr>
            <a:xfrm>
              <a:off x="0" y="0"/>
              <a:ext cx="2373951" cy="2058019"/>
            </a:xfrm>
            <a:prstGeom prst="rect">
              <a:avLst/>
            </a:prstGeom>
          </p:spPr>
          <p:txBody>
            <a:bodyPr anchor="ctr" rtlCol="false" tIns="50800" lIns="50800" bIns="50800" rIns="50800"/>
            <a:lstStyle/>
            <a:p>
              <a:pPr algn="ctr">
                <a:lnSpc>
                  <a:spcPts val="2686"/>
                </a:lnSpc>
              </a:pPr>
            </a:p>
          </p:txBody>
        </p:sp>
      </p:grpSp>
      <p:sp>
        <p:nvSpPr>
          <p:cNvPr name="Freeform 27" id="27"/>
          <p:cNvSpPr/>
          <p:nvPr/>
        </p:nvSpPr>
        <p:spPr>
          <a:xfrm flipH="false" flipV="false" rot="0">
            <a:off x="15009195" y="8161686"/>
            <a:ext cx="3278805" cy="2325403"/>
          </a:xfrm>
          <a:custGeom>
            <a:avLst/>
            <a:gdLst/>
            <a:ahLst/>
            <a:cxnLst/>
            <a:rect r="r" b="b" t="t" l="l"/>
            <a:pathLst>
              <a:path h="2325403" w="3278805">
                <a:moveTo>
                  <a:pt x="0" y="0"/>
                </a:moveTo>
                <a:lnTo>
                  <a:pt x="3278805" y="0"/>
                </a:lnTo>
                <a:lnTo>
                  <a:pt x="3278805" y="2325404"/>
                </a:lnTo>
                <a:lnTo>
                  <a:pt x="0" y="2325404"/>
                </a:lnTo>
                <a:lnTo>
                  <a:pt x="0" y="0"/>
                </a:lnTo>
                <a:close/>
              </a:path>
            </a:pathLst>
          </a:custGeom>
          <a:blipFill>
            <a:blip r:embed="rId2"/>
            <a:stretch>
              <a:fillRect l="0" t="-13908" r="0" b="-20347"/>
            </a:stretch>
          </a:blipFill>
        </p:spPr>
      </p:sp>
      <p:sp>
        <p:nvSpPr>
          <p:cNvPr name="Freeform 28" id="28"/>
          <p:cNvSpPr/>
          <p:nvPr/>
        </p:nvSpPr>
        <p:spPr>
          <a:xfrm flipH="false" flipV="false" rot="0">
            <a:off x="10936589" y="2721381"/>
            <a:ext cx="4078237" cy="2799838"/>
          </a:xfrm>
          <a:custGeom>
            <a:avLst/>
            <a:gdLst/>
            <a:ahLst/>
            <a:cxnLst/>
            <a:rect r="r" b="b" t="t" l="l"/>
            <a:pathLst>
              <a:path h="2799838" w="4078237">
                <a:moveTo>
                  <a:pt x="0" y="0"/>
                </a:moveTo>
                <a:lnTo>
                  <a:pt x="4078236" y="0"/>
                </a:lnTo>
                <a:lnTo>
                  <a:pt x="4078236" y="2799837"/>
                </a:lnTo>
                <a:lnTo>
                  <a:pt x="0" y="2799837"/>
                </a:lnTo>
                <a:lnTo>
                  <a:pt x="0" y="0"/>
                </a:lnTo>
                <a:close/>
              </a:path>
            </a:pathLst>
          </a:custGeom>
          <a:blipFill>
            <a:blip r:embed="rId3"/>
            <a:stretch>
              <a:fillRect l="-10386" t="0" r="0" b="-6610"/>
            </a:stretch>
          </a:blipFill>
        </p:spPr>
      </p:sp>
      <p:sp>
        <p:nvSpPr>
          <p:cNvPr name="Freeform 29" id="29"/>
          <p:cNvSpPr/>
          <p:nvPr/>
        </p:nvSpPr>
        <p:spPr>
          <a:xfrm flipH="false" flipV="false" rot="0">
            <a:off x="10936589" y="5521218"/>
            <a:ext cx="4072606" cy="3084725"/>
          </a:xfrm>
          <a:custGeom>
            <a:avLst/>
            <a:gdLst/>
            <a:ahLst/>
            <a:cxnLst/>
            <a:rect r="r" b="b" t="t" l="l"/>
            <a:pathLst>
              <a:path h="3084725" w="4072606">
                <a:moveTo>
                  <a:pt x="0" y="0"/>
                </a:moveTo>
                <a:lnTo>
                  <a:pt x="4072606" y="0"/>
                </a:lnTo>
                <a:lnTo>
                  <a:pt x="4072606" y="3084726"/>
                </a:lnTo>
                <a:lnTo>
                  <a:pt x="0" y="3084726"/>
                </a:lnTo>
                <a:lnTo>
                  <a:pt x="0" y="0"/>
                </a:lnTo>
                <a:close/>
              </a:path>
            </a:pathLst>
          </a:custGeom>
          <a:blipFill>
            <a:blip r:embed="rId4"/>
            <a:stretch>
              <a:fillRect l="0" t="-16012" r="0" b="-16012"/>
            </a:stretch>
          </a:blipFill>
        </p:spPr>
      </p:sp>
      <p:sp>
        <p:nvSpPr>
          <p:cNvPr name="Freeform 30" id="30"/>
          <p:cNvSpPr/>
          <p:nvPr/>
        </p:nvSpPr>
        <p:spPr>
          <a:xfrm flipH="false" flipV="false" rot="0">
            <a:off x="15014825" y="2596528"/>
            <a:ext cx="3297609" cy="2924690"/>
          </a:xfrm>
          <a:custGeom>
            <a:avLst/>
            <a:gdLst/>
            <a:ahLst/>
            <a:cxnLst/>
            <a:rect r="r" b="b" t="t" l="l"/>
            <a:pathLst>
              <a:path h="2924690" w="3297609">
                <a:moveTo>
                  <a:pt x="0" y="0"/>
                </a:moveTo>
                <a:lnTo>
                  <a:pt x="3297610" y="0"/>
                </a:lnTo>
                <a:lnTo>
                  <a:pt x="3297610" y="2924690"/>
                </a:lnTo>
                <a:lnTo>
                  <a:pt x="0" y="2924690"/>
                </a:lnTo>
                <a:lnTo>
                  <a:pt x="0" y="0"/>
                </a:lnTo>
                <a:close/>
              </a:path>
            </a:pathLst>
          </a:custGeom>
          <a:blipFill>
            <a:blip r:embed="rId5"/>
            <a:stretch>
              <a:fillRect l="0" t="-4240" r="0" b="-8509"/>
            </a:stretch>
          </a:blipFill>
        </p:spPr>
      </p:sp>
      <p:sp>
        <p:nvSpPr>
          <p:cNvPr name="Freeform 31" id="31"/>
          <p:cNvSpPr/>
          <p:nvPr/>
        </p:nvSpPr>
        <p:spPr>
          <a:xfrm flipH="false" flipV="false" rot="-5400000">
            <a:off x="15337672" y="5198372"/>
            <a:ext cx="2992631" cy="3638324"/>
          </a:xfrm>
          <a:custGeom>
            <a:avLst/>
            <a:gdLst/>
            <a:ahLst/>
            <a:cxnLst/>
            <a:rect r="r" b="b" t="t" l="l"/>
            <a:pathLst>
              <a:path h="3638324" w="2992631">
                <a:moveTo>
                  <a:pt x="0" y="0"/>
                </a:moveTo>
                <a:lnTo>
                  <a:pt x="2992631" y="0"/>
                </a:lnTo>
                <a:lnTo>
                  <a:pt x="2992631" y="3638324"/>
                </a:lnTo>
                <a:lnTo>
                  <a:pt x="0" y="3638324"/>
                </a:lnTo>
                <a:lnTo>
                  <a:pt x="0" y="0"/>
                </a:lnTo>
                <a:close/>
              </a:path>
            </a:pathLst>
          </a:custGeom>
          <a:blipFill>
            <a:blip r:embed="rId6"/>
            <a:stretch>
              <a:fillRect l="0" t="-6220" r="0" b="-17384"/>
            </a:stretch>
          </a:blipFill>
        </p:spPr>
      </p:sp>
      <p:sp>
        <p:nvSpPr>
          <p:cNvPr name="Freeform 32" id="32"/>
          <p:cNvSpPr/>
          <p:nvPr/>
        </p:nvSpPr>
        <p:spPr>
          <a:xfrm flipH="false" flipV="false" rot="0">
            <a:off x="10936589" y="-45247"/>
            <a:ext cx="4078237" cy="2860852"/>
          </a:xfrm>
          <a:custGeom>
            <a:avLst/>
            <a:gdLst/>
            <a:ahLst/>
            <a:cxnLst/>
            <a:rect r="r" b="b" t="t" l="l"/>
            <a:pathLst>
              <a:path h="2860852" w="4078237">
                <a:moveTo>
                  <a:pt x="0" y="0"/>
                </a:moveTo>
                <a:lnTo>
                  <a:pt x="4078236" y="0"/>
                </a:lnTo>
                <a:lnTo>
                  <a:pt x="4078236" y="2860852"/>
                </a:lnTo>
                <a:lnTo>
                  <a:pt x="0" y="2860852"/>
                </a:lnTo>
                <a:lnTo>
                  <a:pt x="0" y="0"/>
                </a:lnTo>
                <a:close/>
              </a:path>
            </a:pathLst>
          </a:custGeom>
          <a:blipFill>
            <a:blip r:embed="rId7"/>
            <a:stretch>
              <a:fillRect l="0" t="0" r="0" b="0"/>
            </a:stretch>
          </a:blipFill>
        </p:spPr>
      </p:sp>
      <p:sp>
        <p:nvSpPr>
          <p:cNvPr name="Freeform 33" id="33"/>
          <p:cNvSpPr/>
          <p:nvPr/>
        </p:nvSpPr>
        <p:spPr>
          <a:xfrm flipH="false" flipV="false" rot="0">
            <a:off x="15009195" y="-567054"/>
            <a:ext cx="3278805" cy="3382659"/>
          </a:xfrm>
          <a:custGeom>
            <a:avLst/>
            <a:gdLst/>
            <a:ahLst/>
            <a:cxnLst/>
            <a:rect r="r" b="b" t="t" l="l"/>
            <a:pathLst>
              <a:path h="3382659" w="3278805">
                <a:moveTo>
                  <a:pt x="0" y="0"/>
                </a:moveTo>
                <a:lnTo>
                  <a:pt x="3278805" y="0"/>
                </a:lnTo>
                <a:lnTo>
                  <a:pt x="3278805" y="3382659"/>
                </a:lnTo>
                <a:lnTo>
                  <a:pt x="0" y="3382659"/>
                </a:lnTo>
                <a:lnTo>
                  <a:pt x="0" y="0"/>
                </a:lnTo>
                <a:close/>
              </a:path>
            </a:pathLst>
          </a:custGeom>
          <a:blipFill>
            <a:blip r:embed="rId8"/>
            <a:stretch>
              <a:fillRect l="0" t="0" r="0" b="0"/>
            </a:stretch>
          </a:blipFill>
        </p:spPr>
      </p:sp>
      <p:sp>
        <p:nvSpPr>
          <p:cNvPr name="Freeform 34" id="34"/>
          <p:cNvSpPr/>
          <p:nvPr/>
        </p:nvSpPr>
        <p:spPr>
          <a:xfrm flipH="false" flipV="false" rot="0">
            <a:off x="10936589" y="8513850"/>
            <a:ext cx="4072606" cy="2147242"/>
          </a:xfrm>
          <a:custGeom>
            <a:avLst/>
            <a:gdLst/>
            <a:ahLst/>
            <a:cxnLst/>
            <a:rect r="r" b="b" t="t" l="l"/>
            <a:pathLst>
              <a:path h="2147242" w="4072606">
                <a:moveTo>
                  <a:pt x="0" y="0"/>
                </a:moveTo>
                <a:lnTo>
                  <a:pt x="4072606" y="0"/>
                </a:lnTo>
                <a:lnTo>
                  <a:pt x="4072606" y="2147241"/>
                </a:lnTo>
                <a:lnTo>
                  <a:pt x="0" y="2147241"/>
                </a:lnTo>
                <a:lnTo>
                  <a:pt x="0" y="0"/>
                </a:lnTo>
                <a:close/>
              </a:path>
            </a:pathLst>
          </a:custGeom>
          <a:blipFill>
            <a:blip r:embed="rId9"/>
            <a:stretch>
              <a:fillRect l="0" t="-35803" r="0" b="-3188"/>
            </a:stretch>
          </a:blipFill>
        </p:spPr>
      </p:sp>
      <p:sp>
        <p:nvSpPr>
          <p:cNvPr name="TextBox 35" id="35"/>
          <p:cNvSpPr txBox="true"/>
          <p:nvPr/>
        </p:nvSpPr>
        <p:spPr>
          <a:xfrm rot="0">
            <a:off x="1746751" y="644579"/>
            <a:ext cx="3737193" cy="260858"/>
          </a:xfrm>
          <a:prstGeom prst="rect">
            <a:avLst/>
          </a:prstGeom>
        </p:spPr>
        <p:txBody>
          <a:bodyPr anchor="t" rtlCol="false" tIns="0" lIns="0" bIns="0" rIns="0">
            <a:spAutoFit/>
          </a:bodyPr>
          <a:lstStyle/>
          <a:p>
            <a:pPr algn="l">
              <a:lnSpc>
                <a:spcPts val="1935"/>
              </a:lnSpc>
            </a:pPr>
            <a:r>
              <a:rPr lang="en-US" sz="2199" spc="-98" b="true">
                <a:solidFill>
                  <a:srgbClr val="0F042D"/>
                </a:solidFill>
                <a:latin typeface="Open Sauce Medium"/>
                <a:ea typeface="Open Sauce Medium"/>
                <a:cs typeface="Open Sauce Medium"/>
                <a:sym typeface="Open Sauce Medium"/>
              </a:rPr>
              <a:t>F</a:t>
            </a:r>
            <a:r>
              <a:rPr lang="en-US" b="true" sz="2199" spc="-98">
                <a:solidFill>
                  <a:srgbClr val="0F042D"/>
                </a:solidFill>
                <a:latin typeface="Open Sauce Medium"/>
                <a:ea typeface="Open Sauce Medium"/>
                <a:cs typeface="Open Sauce Medium"/>
                <a:sym typeface="Open Sauce Medium"/>
              </a:rPr>
              <a:t>aith Across Borders</a:t>
            </a:r>
          </a:p>
        </p:txBody>
      </p:sp>
      <p:sp>
        <p:nvSpPr>
          <p:cNvPr name="TextBox 36" id="36"/>
          <p:cNvSpPr txBox="true"/>
          <p:nvPr/>
        </p:nvSpPr>
        <p:spPr>
          <a:xfrm rot="0">
            <a:off x="1090400" y="1133475"/>
            <a:ext cx="8179830" cy="960755"/>
          </a:xfrm>
          <a:prstGeom prst="rect">
            <a:avLst/>
          </a:prstGeom>
        </p:spPr>
        <p:txBody>
          <a:bodyPr anchor="t" rtlCol="false" tIns="0" lIns="0" bIns="0" rIns="0">
            <a:spAutoFit/>
          </a:bodyPr>
          <a:lstStyle/>
          <a:p>
            <a:pPr algn="l">
              <a:lnSpc>
                <a:spcPts val="7209"/>
              </a:lnSpc>
            </a:pPr>
            <a:r>
              <a:rPr lang="en-US" sz="6999" spc="-314" b="true">
                <a:solidFill>
                  <a:srgbClr val="0F042D"/>
                </a:solidFill>
                <a:latin typeface="Open Sauce Medium"/>
                <a:ea typeface="Open Sauce Medium"/>
                <a:cs typeface="Open Sauce Medium"/>
                <a:sym typeface="Open Sauce Medium"/>
              </a:rPr>
              <a:t>SACRED ITEMS</a:t>
            </a:r>
          </a:p>
        </p:txBody>
      </p:sp>
      <p:sp>
        <p:nvSpPr>
          <p:cNvPr name="TextBox 37" id="37"/>
          <p:cNvSpPr txBox="true"/>
          <p:nvPr/>
        </p:nvSpPr>
        <p:spPr>
          <a:xfrm rot="0">
            <a:off x="688698" y="2334464"/>
            <a:ext cx="8350760" cy="7295472"/>
          </a:xfrm>
          <a:prstGeom prst="rect">
            <a:avLst/>
          </a:prstGeom>
        </p:spPr>
        <p:txBody>
          <a:bodyPr anchor="t" rtlCol="false" tIns="0" lIns="0" bIns="0" rIns="0">
            <a:spAutoFit/>
          </a:bodyPr>
          <a:lstStyle/>
          <a:p>
            <a:pPr algn="l" marL="637529" indent="-318764" lvl="1">
              <a:lnSpc>
                <a:spcPts val="3838"/>
              </a:lnSpc>
              <a:buFont typeface="Arial"/>
              <a:buChar char="•"/>
            </a:pPr>
            <a:r>
              <a:rPr lang="en-US" b="true" sz="2952" spc="-94">
                <a:solidFill>
                  <a:srgbClr val="EFEFEF"/>
                </a:solidFill>
                <a:latin typeface="Aileron Bold"/>
                <a:ea typeface="Aileron Bold"/>
                <a:cs typeface="Aileron Bold"/>
                <a:sym typeface="Aileron Bold"/>
              </a:rPr>
              <a:t>Idols (</a:t>
            </a:r>
            <a:r>
              <a:rPr lang="en-US" b="true" sz="2952" spc="-94">
                <a:solidFill>
                  <a:srgbClr val="EFEFEF"/>
                </a:solidFill>
                <a:latin typeface="Aileron Bold"/>
                <a:ea typeface="Aileron Bold"/>
                <a:cs typeface="Aileron Bold"/>
                <a:sym typeface="Aileron Bold"/>
              </a:rPr>
              <a:t>Murti</a:t>
            </a:r>
            <a:r>
              <a:rPr lang="en-US" b="true" sz="2952" spc="-94" strike="noStrike" u="none">
                <a:solidFill>
                  <a:srgbClr val="EFEFEF"/>
                </a:solidFill>
                <a:latin typeface="Aileron Bold"/>
                <a:ea typeface="Aileron Bold"/>
                <a:cs typeface="Aileron Bold"/>
                <a:sym typeface="Aileron Bold"/>
              </a:rPr>
              <a:t>s)</a:t>
            </a:r>
            <a:r>
              <a:rPr lang="en-US" sz="2952" spc="-94" strike="noStrike" u="none">
                <a:solidFill>
                  <a:srgbClr val="EFEFEF"/>
                </a:solidFill>
                <a:latin typeface="Aileron Light"/>
                <a:ea typeface="Aileron Light"/>
                <a:cs typeface="Aileron Light"/>
                <a:sym typeface="Aileron Light"/>
              </a:rPr>
              <a:t>: Statues of gods used for worship in temples and homes </a:t>
            </a:r>
          </a:p>
          <a:p>
            <a:pPr algn="l" marL="637529" indent="-318764" lvl="1">
              <a:lnSpc>
                <a:spcPts val="3838"/>
              </a:lnSpc>
              <a:buFont typeface="Arial"/>
              <a:buChar char="•"/>
            </a:pPr>
            <a:r>
              <a:rPr lang="en-US" b="true" sz="2952" spc="-94" strike="noStrike" u="none">
                <a:solidFill>
                  <a:srgbClr val="EFEFEF"/>
                </a:solidFill>
                <a:latin typeface="Aileron Bold"/>
                <a:ea typeface="Aileron Bold"/>
                <a:cs typeface="Aileron Bold"/>
                <a:sym typeface="Aileron Bold"/>
              </a:rPr>
              <a:t>Om (ॐ)</a:t>
            </a:r>
            <a:r>
              <a:rPr lang="en-US" sz="2952" spc="-94" strike="noStrike" u="none">
                <a:solidFill>
                  <a:srgbClr val="EFEFEF"/>
                </a:solidFill>
                <a:latin typeface="Aileron Light"/>
                <a:ea typeface="Aileron Light"/>
                <a:cs typeface="Aileron Light"/>
                <a:sym typeface="Aileron Light"/>
              </a:rPr>
              <a:t>: Sacred sound representing the universe and ultimate reality (Brahman) </a:t>
            </a:r>
          </a:p>
          <a:p>
            <a:pPr algn="l" marL="637529" indent="-318764" lvl="1">
              <a:lnSpc>
                <a:spcPts val="3838"/>
              </a:lnSpc>
              <a:buFont typeface="Arial"/>
              <a:buChar char="•"/>
            </a:pPr>
            <a:r>
              <a:rPr lang="en-US" b="true" sz="2952" spc="-94" strike="noStrike" u="none">
                <a:solidFill>
                  <a:srgbClr val="EFEFEF"/>
                </a:solidFill>
                <a:latin typeface="Aileron Bold"/>
                <a:ea typeface="Aileron Bold"/>
                <a:cs typeface="Aileron Bold"/>
                <a:sym typeface="Aileron Bold"/>
              </a:rPr>
              <a:t>Vedas</a:t>
            </a:r>
            <a:r>
              <a:rPr lang="en-US" sz="2952" spc="-94" strike="noStrike" u="none">
                <a:solidFill>
                  <a:srgbClr val="EFEFEF"/>
                </a:solidFill>
                <a:latin typeface="Aileron Light"/>
                <a:ea typeface="Aileron Light"/>
                <a:cs typeface="Aileron Light"/>
                <a:sym typeface="Aileron Light"/>
              </a:rPr>
              <a:t>: Holy scriptures containing prayers and teachings </a:t>
            </a:r>
          </a:p>
          <a:p>
            <a:pPr algn="l" marL="637529" indent="-318764" lvl="1">
              <a:lnSpc>
                <a:spcPts val="3838"/>
              </a:lnSpc>
              <a:buFont typeface="Arial"/>
              <a:buChar char="•"/>
            </a:pPr>
            <a:r>
              <a:rPr lang="en-US" b="true" sz="2952" spc="-94" strike="noStrike" u="none">
                <a:solidFill>
                  <a:srgbClr val="EFEFEF"/>
                </a:solidFill>
                <a:latin typeface="Aileron Bold"/>
                <a:ea typeface="Aileron Bold"/>
                <a:cs typeface="Aileron Bold"/>
                <a:sym typeface="Aileron Bold"/>
              </a:rPr>
              <a:t>Bhagavad Gita</a:t>
            </a:r>
            <a:r>
              <a:rPr lang="en-US" sz="2952" spc="-94" strike="noStrike" u="none">
                <a:solidFill>
                  <a:srgbClr val="EFEFEF"/>
                </a:solidFill>
                <a:latin typeface="Aileron Light"/>
                <a:ea typeface="Aileron Light"/>
                <a:cs typeface="Aileron Light"/>
                <a:sym typeface="Aileron Light"/>
              </a:rPr>
              <a:t>: Sacred text with teachings of Krishna </a:t>
            </a:r>
          </a:p>
          <a:p>
            <a:pPr algn="l" marL="637529" indent="-318764" lvl="1">
              <a:lnSpc>
                <a:spcPts val="3838"/>
              </a:lnSpc>
              <a:buFont typeface="Arial"/>
              <a:buChar char="•"/>
            </a:pPr>
            <a:r>
              <a:rPr lang="en-US" b="true" sz="2952" spc="-94" strike="noStrike" u="none">
                <a:solidFill>
                  <a:srgbClr val="EFEFEF"/>
                </a:solidFill>
                <a:latin typeface="Aileron Bold"/>
                <a:ea typeface="Aileron Bold"/>
                <a:cs typeface="Aileron Bold"/>
                <a:sym typeface="Aileron Bold"/>
              </a:rPr>
              <a:t>Lotus flower</a:t>
            </a:r>
            <a:r>
              <a:rPr lang="en-US" sz="2952" spc="-94" strike="noStrike" u="none">
                <a:solidFill>
                  <a:srgbClr val="EFEFEF"/>
                </a:solidFill>
                <a:latin typeface="Aileron Light"/>
                <a:ea typeface="Aileron Light"/>
                <a:cs typeface="Aileron Light"/>
                <a:sym typeface="Aileron Light"/>
              </a:rPr>
              <a:t>: Symbol of purity and spiritual growth </a:t>
            </a:r>
          </a:p>
          <a:p>
            <a:pPr algn="l" marL="637529" indent="-318764" lvl="1">
              <a:lnSpc>
                <a:spcPts val="3838"/>
              </a:lnSpc>
              <a:buFont typeface="Arial"/>
              <a:buChar char="•"/>
            </a:pPr>
            <a:r>
              <a:rPr lang="en-US" sz="2952" spc="-94" strike="noStrike" u="none">
                <a:solidFill>
                  <a:srgbClr val="EFEFEF"/>
                </a:solidFill>
                <a:latin typeface="Aileron Light"/>
                <a:ea typeface="Aileron Light"/>
                <a:cs typeface="Aileron Light"/>
                <a:sym typeface="Aileron Light"/>
              </a:rPr>
              <a:t>Rudraksha beads: Used for prayer and meditation (japa mala) </a:t>
            </a:r>
          </a:p>
          <a:p>
            <a:pPr algn="l" marL="637529" indent="-318764" lvl="1">
              <a:lnSpc>
                <a:spcPts val="3838"/>
              </a:lnSpc>
              <a:buFont typeface="Arial"/>
              <a:buChar char="•"/>
            </a:pPr>
            <a:r>
              <a:rPr lang="en-US" b="true" sz="2952" spc="-94" strike="noStrike" u="none">
                <a:solidFill>
                  <a:srgbClr val="EFEFEF"/>
                </a:solidFill>
                <a:latin typeface="Aileron Bold"/>
                <a:ea typeface="Aileron Bold"/>
                <a:cs typeface="Aileron Bold"/>
                <a:sym typeface="Aileron Bold"/>
              </a:rPr>
              <a:t>Tilak (forehead mark)</a:t>
            </a:r>
            <a:r>
              <a:rPr lang="en-US" sz="2952" spc="-94" strike="noStrike" u="none">
                <a:solidFill>
                  <a:srgbClr val="EFEFEF"/>
                </a:solidFill>
                <a:latin typeface="Aileron Light"/>
                <a:ea typeface="Aileron Light"/>
                <a:cs typeface="Aileron Light"/>
                <a:sym typeface="Aileron Light"/>
              </a:rPr>
              <a:t>: Sacred mark worn during worship </a:t>
            </a:r>
          </a:p>
          <a:p>
            <a:pPr algn="l" marL="637529" indent="-318764" lvl="1">
              <a:lnSpc>
                <a:spcPts val="3838"/>
              </a:lnSpc>
              <a:buFont typeface="Arial"/>
              <a:buChar char="•"/>
            </a:pPr>
            <a:r>
              <a:rPr lang="en-US" b="true" sz="2952" spc="-94" strike="noStrike" u="none">
                <a:solidFill>
                  <a:srgbClr val="EFEFEF"/>
                </a:solidFill>
                <a:latin typeface="Aileron Bold"/>
                <a:ea typeface="Aileron Bold"/>
                <a:cs typeface="Aileron Bold"/>
                <a:sym typeface="Aileron Bold"/>
              </a:rPr>
              <a:t>Incense and lamps (diya)</a:t>
            </a:r>
            <a:r>
              <a:rPr lang="en-US" sz="2952" spc="-94" strike="noStrike" u="none">
                <a:solidFill>
                  <a:srgbClr val="EFEFEF"/>
                </a:solidFill>
                <a:latin typeface="Aileron Light"/>
                <a:ea typeface="Aileron Light"/>
                <a:cs typeface="Aileron Light"/>
                <a:sym typeface="Aileron Light"/>
              </a:rPr>
              <a:t>: Used in rituals to show devotion and light </a:t>
            </a:r>
          </a:p>
        </p:txBody>
      </p:sp>
      <p:sp>
        <p:nvSpPr>
          <p:cNvPr name="Freeform 38" id="38"/>
          <p:cNvSpPr/>
          <p:nvPr/>
        </p:nvSpPr>
        <p:spPr>
          <a:xfrm flipH="true" flipV="false" rot="0">
            <a:off x="88313" y="0"/>
            <a:ext cx="1559123" cy="1028700"/>
          </a:xfrm>
          <a:custGeom>
            <a:avLst/>
            <a:gdLst/>
            <a:ahLst/>
            <a:cxnLst/>
            <a:rect r="r" b="b" t="t" l="l"/>
            <a:pathLst>
              <a:path h="1028700" w="1559123">
                <a:moveTo>
                  <a:pt x="1559123" y="0"/>
                </a:moveTo>
                <a:lnTo>
                  <a:pt x="0" y="0"/>
                </a:lnTo>
                <a:lnTo>
                  <a:pt x="0" y="1028700"/>
                </a:lnTo>
                <a:lnTo>
                  <a:pt x="1559123" y="1028700"/>
                </a:lnTo>
                <a:lnTo>
                  <a:pt x="1559123" y="0"/>
                </a:lnTo>
                <a:close/>
              </a:path>
            </a:pathLst>
          </a:custGeom>
          <a:blipFill>
            <a:blip r:embed="rId10"/>
            <a:stretch>
              <a:fillRect l="0" t="0" r="0" b="0"/>
            </a:stretch>
          </a:blipFill>
        </p:spPr>
      </p:sp>
    </p:spTree>
  </p:cSld>
  <p:clrMapOvr>
    <a:masterClrMapping/>
  </p:clrMapOvr>
</p:sld>
</file>

<file path=ppt/slides/slide10.xml><?xml version="1.0" encoding="utf-8"?>
<p:sld xmlns:p="http://schemas.openxmlformats.org/presentationml/2006/main" xmlns:a="http://schemas.openxmlformats.org/drawingml/2006/main" xmlns:r="http://schemas.openxmlformats.org/officeDocument/2006/relationships">
  <p:cSld>
    <p:bg>
      <p:bgPr>
        <a:solidFill>
          <a:srgbClr val="0F042D"/>
        </a:solidFill>
      </p:bgPr>
    </p:bg>
    <p:spTree>
      <p:nvGrpSpPr>
        <p:cNvPr id="1" name=""/>
        <p:cNvGrpSpPr/>
        <p:nvPr/>
      </p:nvGrpSpPr>
      <p:grpSpPr>
        <a:xfrm>
          <a:off x="0" y="0"/>
          <a:ext cx="0" cy="0"/>
          <a:chOff x="0" y="0"/>
          <a:chExt cx="0" cy="0"/>
        </a:xfrm>
      </p:grpSpPr>
      <p:grpSp>
        <p:nvGrpSpPr>
          <p:cNvPr name="Group 2" id="2"/>
          <p:cNvGrpSpPr/>
          <p:nvPr/>
        </p:nvGrpSpPr>
        <p:grpSpPr>
          <a:xfrm rot="0">
            <a:off x="0" y="2908716"/>
            <a:ext cx="18674901" cy="7378284"/>
            <a:chOff x="0" y="0"/>
            <a:chExt cx="24899868" cy="9837711"/>
          </a:xfrm>
        </p:grpSpPr>
        <p:grpSp>
          <p:nvGrpSpPr>
            <p:cNvPr name="Group 3" id="3"/>
            <p:cNvGrpSpPr/>
            <p:nvPr/>
          </p:nvGrpSpPr>
          <p:grpSpPr>
            <a:xfrm rot="0">
              <a:off x="0" y="4427815"/>
              <a:ext cx="3558057" cy="5409897"/>
              <a:chOff x="0" y="0"/>
              <a:chExt cx="812800" cy="1235833"/>
            </a:xfrm>
          </p:grpSpPr>
          <p:sp>
            <p:nvSpPr>
              <p:cNvPr name="Freeform 4" id="4"/>
              <p:cNvSpPr/>
              <p:nvPr/>
            </p:nvSpPr>
            <p:spPr>
              <a:xfrm flipH="false" flipV="false" rot="0">
                <a:off x="0" y="0"/>
                <a:ext cx="812800" cy="1235833"/>
              </a:xfrm>
              <a:custGeom>
                <a:avLst/>
                <a:gdLst/>
                <a:ahLst/>
                <a:cxnLst/>
                <a:rect r="r" b="b" t="t" l="l"/>
                <a:pathLst>
                  <a:path h="1235833" w="812800">
                    <a:moveTo>
                      <a:pt x="0" y="0"/>
                    </a:moveTo>
                    <a:lnTo>
                      <a:pt x="812800" y="0"/>
                    </a:lnTo>
                    <a:lnTo>
                      <a:pt x="812800" y="1235833"/>
                    </a:lnTo>
                    <a:lnTo>
                      <a:pt x="0" y="1235833"/>
                    </a:lnTo>
                    <a:close/>
                  </a:path>
                </a:pathLst>
              </a:custGeom>
              <a:gradFill rotWithShape="true">
                <a:gsLst>
                  <a:gs pos="0">
                    <a:srgbClr val="EFEFEF">
                      <a:alpha val="0"/>
                    </a:srgbClr>
                  </a:gs>
                  <a:gs pos="50000">
                    <a:srgbClr val="EFEFEF">
                      <a:alpha val="7500"/>
                    </a:srgbClr>
                  </a:gs>
                  <a:gs pos="100000">
                    <a:srgbClr val="EFEFEF">
                      <a:alpha val="20000"/>
                    </a:srgbClr>
                  </a:gs>
                </a:gsLst>
                <a:lin ang="5400000"/>
              </a:gradFill>
            </p:spPr>
          </p:sp>
          <p:sp>
            <p:nvSpPr>
              <p:cNvPr name="TextBox 5" id="5"/>
              <p:cNvSpPr txBox="true"/>
              <p:nvPr/>
            </p:nvSpPr>
            <p:spPr>
              <a:xfrm>
                <a:off x="0" y="0"/>
                <a:ext cx="812800" cy="1235833"/>
              </a:xfrm>
              <a:prstGeom prst="rect">
                <a:avLst/>
              </a:prstGeom>
            </p:spPr>
            <p:txBody>
              <a:bodyPr anchor="ctr" rtlCol="false" tIns="50800" lIns="50800" bIns="50800" rIns="50800"/>
              <a:lstStyle/>
              <a:p>
                <a:pPr algn="ctr">
                  <a:lnSpc>
                    <a:spcPts val="2686"/>
                  </a:lnSpc>
                </a:pPr>
              </a:p>
            </p:txBody>
          </p:sp>
        </p:grpSp>
        <p:grpSp>
          <p:nvGrpSpPr>
            <p:cNvPr name="Group 6" id="6"/>
            <p:cNvGrpSpPr/>
            <p:nvPr/>
          </p:nvGrpSpPr>
          <p:grpSpPr>
            <a:xfrm rot="0">
              <a:off x="21341811" y="4427815"/>
              <a:ext cx="3558057" cy="5409897"/>
              <a:chOff x="0" y="0"/>
              <a:chExt cx="812800" cy="1235833"/>
            </a:xfrm>
          </p:grpSpPr>
          <p:sp>
            <p:nvSpPr>
              <p:cNvPr name="Freeform 7" id="7"/>
              <p:cNvSpPr/>
              <p:nvPr/>
            </p:nvSpPr>
            <p:spPr>
              <a:xfrm flipH="false" flipV="false" rot="0">
                <a:off x="0" y="0"/>
                <a:ext cx="812800" cy="1235833"/>
              </a:xfrm>
              <a:custGeom>
                <a:avLst/>
                <a:gdLst/>
                <a:ahLst/>
                <a:cxnLst/>
                <a:rect r="r" b="b" t="t" l="l"/>
                <a:pathLst>
                  <a:path h="1235833" w="812800">
                    <a:moveTo>
                      <a:pt x="0" y="0"/>
                    </a:moveTo>
                    <a:lnTo>
                      <a:pt x="812800" y="0"/>
                    </a:lnTo>
                    <a:lnTo>
                      <a:pt x="812800" y="1235833"/>
                    </a:lnTo>
                    <a:lnTo>
                      <a:pt x="0" y="1235833"/>
                    </a:lnTo>
                    <a:close/>
                  </a:path>
                </a:pathLst>
              </a:custGeom>
              <a:gradFill rotWithShape="true">
                <a:gsLst>
                  <a:gs pos="0">
                    <a:srgbClr val="EFEFEF">
                      <a:alpha val="0"/>
                    </a:srgbClr>
                  </a:gs>
                  <a:gs pos="50000">
                    <a:srgbClr val="EFEFEF">
                      <a:alpha val="7500"/>
                    </a:srgbClr>
                  </a:gs>
                  <a:gs pos="100000">
                    <a:srgbClr val="EFEFEF">
                      <a:alpha val="20000"/>
                    </a:srgbClr>
                  </a:gs>
                </a:gsLst>
                <a:lin ang="5400000"/>
              </a:gradFill>
            </p:spPr>
          </p:sp>
          <p:sp>
            <p:nvSpPr>
              <p:cNvPr name="TextBox 8" id="8"/>
              <p:cNvSpPr txBox="true"/>
              <p:nvPr/>
            </p:nvSpPr>
            <p:spPr>
              <a:xfrm>
                <a:off x="0" y="0"/>
                <a:ext cx="812800" cy="1235833"/>
              </a:xfrm>
              <a:prstGeom prst="rect">
                <a:avLst/>
              </a:prstGeom>
            </p:spPr>
            <p:txBody>
              <a:bodyPr anchor="ctr" rtlCol="false" tIns="50800" lIns="50800" bIns="50800" rIns="50800"/>
              <a:lstStyle/>
              <a:p>
                <a:pPr algn="ctr">
                  <a:lnSpc>
                    <a:spcPts val="2686"/>
                  </a:lnSpc>
                </a:pPr>
              </a:p>
            </p:txBody>
          </p:sp>
        </p:grpSp>
        <p:grpSp>
          <p:nvGrpSpPr>
            <p:cNvPr name="Group 9" id="9"/>
            <p:cNvGrpSpPr/>
            <p:nvPr/>
          </p:nvGrpSpPr>
          <p:grpSpPr>
            <a:xfrm rot="0">
              <a:off x="3558057" y="3198827"/>
              <a:ext cx="3558057" cy="6638885"/>
              <a:chOff x="0" y="0"/>
              <a:chExt cx="812800" cy="1516582"/>
            </a:xfrm>
          </p:grpSpPr>
          <p:sp>
            <p:nvSpPr>
              <p:cNvPr name="Freeform 10" id="10"/>
              <p:cNvSpPr/>
              <p:nvPr/>
            </p:nvSpPr>
            <p:spPr>
              <a:xfrm flipH="false" flipV="false" rot="0">
                <a:off x="0" y="0"/>
                <a:ext cx="812800" cy="1516582"/>
              </a:xfrm>
              <a:custGeom>
                <a:avLst/>
                <a:gdLst/>
                <a:ahLst/>
                <a:cxnLst/>
                <a:rect r="r" b="b" t="t" l="l"/>
                <a:pathLst>
                  <a:path h="1516582" w="812800">
                    <a:moveTo>
                      <a:pt x="0" y="0"/>
                    </a:moveTo>
                    <a:lnTo>
                      <a:pt x="812800" y="0"/>
                    </a:lnTo>
                    <a:lnTo>
                      <a:pt x="812800" y="1516582"/>
                    </a:lnTo>
                    <a:lnTo>
                      <a:pt x="0" y="1516582"/>
                    </a:lnTo>
                    <a:close/>
                  </a:path>
                </a:pathLst>
              </a:custGeom>
              <a:gradFill rotWithShape="true">
                <a:gsLst>
                  <a:gs pos="0">
                    <a:srgbClr val="EFEFEF">
                      <a:alpha val="0"/>
                    </a:srgbClr>
                  </a:gs>
                  <a:gs pos="50000">
                    <a:srgbClr val="EFEFEF">
                      <a:alpha val="7500"/>
                    </a:srgbClr>
                  </a:gs>
                  <a:gs pos="100000">
                    <a:srgbClr val="EFEFEF">
                      <a:alpha val="20000"/>
                    </a:srgbClr>
                  </a:gs>
                </a:gsLst>
                <a:lin ang="5400000"/>
              </a:gradFill>
            </p:spPr>
          </p:sp>
          <p:sp>
            <p:nvSpPr>
              <p:cNvPr name="TextBox 11" id="11"/>
              <p:cNvSpPr txBox="true"/>
              <p:nvPr/>
            </p:nvSpPr>
            <p:spPr>
              <a:xfrm>
                <a:off x="0" y="0"/>
                <a:ext cx="812800" cy="1516582"/>
              </a:xfrm>
              <a:prstGeom prst="rect">
                <a:avLst/>
              </a:prstGeom>
            </p:spPr>
            <p:txBody>
              <a:bodyPr anchor="ctr" rtlCol="false" tIns="50800" lIns="50800" bIns="50800" rIns="50800"/>
              <a:lstStyle/>
              <a:p>
                <a:pPr algn="ctr">
                  <a:lnSpc>
                    <a:spcPts val="2686"/>
                  </a:lnSpc>
                </a:pPr>
              </a:p>
            </p:txBody>
          </p:sp>
        </p:grpSp>
        <p:grpSp>
          <p:nvGrpSpPr>
            <p:cNvPr name="Group 12" id="12"/>
            <p:cNvGrpSpPr/>
            <p:nvPr/>
          </p:nvGrpSpPr>
          <p:grpSpPr>
            <a:xfrm rot="0">
              <a:off x="17783754" y="3198827"/>
              <a:ext cx="3558057" cy="6638885"/>
              <a:chOff x="0" y="0"/>
              <a:chExt cx="812800" cy="1516582"/>
            </a:xfrm>
          </p:grpSpPr>
          <p:sp>
            <p:nvSpPr>
              <p:cNvPr name="Freeform 13" id="13"/>
              <p:cNvSpPr/>
              <p:nvPr/>
            </p:nvSpPr>
            <p:spPr>
              <a:xfrm flipH="false" flipV="false" rot="0">
                <a:off x="0" y="0"/>
                <a:ext cx="812800" cy="1516582"/>
              </a:xfrm>
              <a:custGeom>
                <a:avLst/>
                <a:gdLst/>
                <a:ahLst/>
                <a:cxnLst/>
                <a:rect r="r" b="b" t="t" l="l"/>
                <a:pathLst>
                  <a:path h="1516582" w="812800">
                    <a:moveTo>
                      <a:pt x="0" y="0"/>
                    </a:moveTo>
                    <a:lnTo>
                      <a:pt x="812800" y="0"/>
                    </a:lnTo>
                    <a:lnTo>
                      <a:pt x="812800" y="1516582"/>
                    </a:lnTo>
                    <a:lnTo>
                      <a:pt x="0" y="1516582"/>
                    </a:lnTo>
                    <a:close/>
                  </a:path>
                </a:pathLst>
              </a:custGeom>
              <a:gradFill rotWithShape="true">
                <a:gsLst>
                  <a:gs pos="0">
                    <a:srgbClr val="EFEFEF">
                      <a:alpha val="0"/>
                    </a:srgbClr>
                  </a:gs>
                  <a:gs pos="50000">
                    <a:srgbClr val="EFEFEF">
                      <a:alpha val="7500"/>
                    </a:srgbClr>
                  </a:gs>
                  <a:gs pos="100000">
                    <a:srgbClr val="EFEFEF">
                      <a:alpha val="20000"/>
                    </a:srgbClr>
                  </a:gs>
                </a:gsLst>
                <a:lin ang="5400000"/>
              </a:gradFill>
            </p:spPr>
          </p:sp>
          <p:sp>
            <p:nvSpPr>
              <p:cNvPr name="TextBox 14" id="14"/>
              <p:cNvSpPr txBox="true"/>
              <p:nvPr/>
            </p:nvSpPr>
            <p:spPr>
              <a:xfrm>
                <a:off x="0" y="0"/>
                <a:ext cx="812800" cy="1516582"/>
              </a:xfrm>
              <a:prstGeom prst="rect">
                <a:avLst/>
              </a:prstGeom>
            </p:spPr>
            <p:txBody>
              <a:bodyPr anchor="ctr" rtlCol="false" tIns="50800" lIns="50800" bIns="50800" rIns="50800"/>
              <a:lstStyle/>
              <a:p>
                <a:pPr algn="ctr">
                  <a:lnSpc>
                    <a:spcPts val="2686"/>
                  </a:lnSpc>
                </a:pPr>
              </a:p>
            </p:txBody>
          </p:sp>
        </p:grpSp>
        <p:grpSp>
          <p:nvGrpSpPr>
            <p:cNvPr name="Group 15" id="15"/>
            <p:cNvGrpSpPr/>
            <p:nvPr/>
          </p:nvGrpSpPr>
          <p:grpSpPr>
            <a:xfrm rot="0">
              <a:off x="7116114" y="1874177"/>
              <a:ext cx="3558057" cy="7963534"/>
              <a:chOff x="0" y="0"/>
              <a:chExt cx="812800" cy="1819184"/>
            </a:xfrm>
          </p:grpSpPr>
          <p:sp>
            <p:nvSpPr>
              <p:cNvPr name="Freeform 16" id="16"/>
              <p:cNvSpPr/>
              <p:nvPr/>
            </p:nvSpPr>
            <p:spPr>
              <a:xfrm flipH="false" flipV="false" rot="0">
                <a:off x="0" y="0"/>
                <a:ext cx="812800" cy="1819184"/>
              </a:xfrm>
              <a:custGeom>
                <a:avLst/>
                <a:gdLst/>
                <a:ahLst/>
                <a:cxnLst/>
                <a:rect r="r" b="b" t="t" l="l"/>
                <a:pathLst>
                  <a:path h="1819184" w="812800">
                    <a:moveTo>
                      <a:pt x="0" y="0"/>
                    </a:moveTo>
                    <a:lnTo>
                      <a:pt x="812800" y="0"/>
                    </a:lnTo>
                    <a:lnTo>
                      <a:pt x="812800" y="1819184"/>
                    </a:lnTo>
                    <a:lnTo>
                      <a:pt x="0" y="1819184"/>
                    </a:lnTo>
                    <a:close/>
                  </a:path>
                </a:pathLst>
              </a:custGeom>
              <a:gradFill rotWithShape="true">
                <a:gsLst>
                  <a:gs pos="0">
                    <a:srgbClr val="EFEFEF">
                      <a:alpha val="0"/>
                    </a:srgbClr>
                  </a:gs>
                  <a:gs pos="50000">
                    <a:srgbClr val="EFEFEF">
                      <a:alpha val="7500"/>
                    </a:srgbClr>
                  </a:gs>
                  <a:gs pos="100000">
                    <a:srgbClr val="EFEFEF">
                      <a:alpha val="20000"/>
                    </a:srgbClr>
                  </a:gs>
                </a:gsLst>
                <a:lin ang="5400000"/>
              </a:gradFill>
            </p:spPr>
          </p:sp>
          <p:sp>
            <p:nvSpPr>
              <p:cNvPr name="TextBox 17" id="17"/>
              <p:cNvSpPr txBox="true"/>
              <p:nvPr/>
            </p:nvSpPr>
            <p:spPr>
              <a:xfrm>
                <a:off x="0" y="0"/>
                <a:ext cx="812800" cy="1819184"/>
              </a:xfrm>
              <a:prstGeom prst="rect">
                <a:avLst/>
              </a:prstGeom>
            </p:spPr>
            <p:txBody>
              <a:bodyPr anchor="ctr" rtlCol="false" tIns="50800" lIns="50800" bIns="50800" rIns="50800"/>
              <a:lstStyle/>
              <a:p>
                <a:pPr algn="ctr">
                  <a:lnSpc>
                    <a:spcPts val="2686"/>
                  </a:lnSpc>
                </a:pPr>
              </a:p>
            </p:txBody>
          </p:sp>
        </p:grpSp>
        <p:grpSp>
          <p:nvGrpSpPr>
            <p:cNvPr name="Group 18" id="18"/>
            <p:cNvGrpSpPr/>
            <p:nvPr/>
          </p:nvGrpSpPr>
          <p:grpSpPr>
            <a:xfrm rot="0">
              <a:off x="14232228" y="1874177"/>
              <a:ext cx="3558057" cy="7963534"/>
              <a:chOff x="0" y="0"/>
              <a:chExt cx="812800" cy="1819184"/>
            </a:xfrm>
          </p:grpSpPr>
          <p:sp>
            <p:nvSpPr>
              <p:cNvPr name="Freeform 19" id="19"/>
              <p:cNvSpPr/>
              <p:nvPr/>
            </p:nvSpPr>
            <p:spPr>
              <a:xfrm flipH="false" flipV="false" rot="0">
                <a:off x="0" y="0"/>
                <a:ext cx="812800" cy="1819184"/>
              </a:xfrm>
              <a:custGeom>
                <a:avLst/>
                <a:gdLst/>
                <a:ahLst/>
                <a:cxnLst/>
                <a:rect r="r" b="b" t="t" l="l"/>
                <a:pathLst>
                  <a:path h="1819184" w="812800">
                    <a:moveTo>
                      <a:pt x="0" y="0"/>
                    </a:moveTo>
                    <a:lnTo>
                      <a:pt x="812800" y="0"/>
                    </a:lnTo>
                    <a:lnTo>
                      <a:pt x="812800" y="1819184"/>
                    </a:lnTo>
                    <a:lnTo>
                      <a:pt x="0" y="1819184"/>
                    </a:lnTo>
                    <a:close/>
                  </a:path>
                </a:pathLst>
              </a:custGeom>
              <a:gradFill rotWithShape="true">
                <a:gsLst>
                  <a:gs pos="0">
                    <a:srgbClr val="EFEFEF">
                      <a:alpha val="0"/>
                    </a:srgbClr>
                  </a:gs>
                  <a:gs pos="50000">
                    <a:srgbClr val="EFEFEF">
                      <a:alpha val="7500"/>
                    </a:srgbClr>
                  </a:gs>
                  <a:gs pos="100000">
                    <a:srgbClr val="EFEFEF">
                      <a:alpha val="20000"/>
                    </a:srgbClr>
                  </a:gs>
                </a:gsLst>
                <a:lin ang="5400000"/>
              </a:gradFill>
            </p:spPr>
          </p:sp>
          <p:sp>
            <p:nvSpPr>
              <p:cNvPr name="TextBox 20" id="20"/>
              <p:cNvSpPr txBox="true"/>
              <p:nvPr/>
            </p:nvSpPr>
            <p:spPr>
              <a:xfrm>
                <a:off x="0" y="0"/>
                <a:ext cx="812800" cy="1819184"/>
              </a:xfrm>
              <a:prstGeom prst="rect">
                <a:avLst/>
              </a:prstGeom>
            </p:spPr>
            <p:txBody>
              <a:bodyPr anchor="ctr" rtlCol="false" tIns="50800" lIns="50800" bIns="50800" rIns="50800"/>
              <a:lstStyle/>
              <a:p>
                <a:pPr algn="ctr">
                  <a:lnSpc>
                    <a:spcPts val="2686"/>
                  </a:lnSpc>
                </a:pPr>
              </a:p>
            </p:txBody>
          </p:sp>
        </p:grpSp>
        <p:grpSp>
          <p:nvGrpSpPr>
            <p:cNvPr name="Group 21" id="21"/>
            <p:cNvGrpSpPr/>
            <p:nvPr/>
          </p:nvGrpSpPr>
          <p:grpSpPr>
            <a:xfrm rot="0">
              <a:off x="10674171" y="0"/>
              <a:ext cx="3558057" cy="9837711"/>
              <a:chOff x="0" y="0"/>
              <a:chExt cx="812800" cy="2247320"/>
            </a:xfrm>
          </p:grpSpPr>
          <p:sp>
            <p:nvSpPr>
              <p:cNvPr name="Freeform 22" id="22"/>
              <p:cNvSpPr/>
              <p:nvPr/>
            </p:nvSpPr>
            <p:spPr>
              <a:xfrm flipH="false" flipV="false" rot="0">
                <a:off x="0" y="0"/>
                <a:ext cx="812800" cy="2247320"/>
              </a:xfrm>
              <a:custGeom>
                <a:avLst/>
                <a:gdLst/>
                <a:ahLst/>
                <a:cxnLst/>
                <a:rect r="r" b="b" t="t" l="l"/>
                <a:pathLst>
                  <a:path h="2247320" w="812800">
                    <a:moveTo>
                      <a:pt x="0" y="0"/>
                    </a:moveTo>
                    <a:lnTo>
                      <a:pt x="812800" y="0"/>
                    </a:lnTo>
                    <a:lnTo>
                      <a:pt x="812800" y="2247320"/>
                    </a:lnTo>
                    <a:lnTo>
                      <a:pt x="0" y="2247320"/>
                    </a:lnTo>
                    <a:close/>
                  </a:path>
                </a:pathLst>
              </a:custGeom>
              <a:gradFill rotWithShape="true">
                <a:gsLst>
                  <a:gs pos="0">
                    <a:srgbClr val="EFEFEF">
                      <a:alpha val="0"/>
                    </a:srgbClr>
                  </a:gs>
                  <a:gs pos="50000">
                    <a:srgbClr val="EFEFEF">
                      <a:alpha val="7500"/>
                    </a:srgbClr>
                  </a:gs>
                  <a:gs pos="100000">
                    <a:srgbClr val="EFEFEF">
                      <a:alpha val="20000"/>
                    </a:srgbClr>
                  </a:gs>
                </a:gsLst>
                <a:lin ang="5400000"/>
              </a:gradFill>
            </p:spPr>
          </p:sp>
          <p:sp>
            <p:nvSpPr>
              <p:cNvPr name="TextBox 23" id="23"/>
              <p:cNvSpPr txBox="true"/>
              <p:nvPr/>
            </p:nvSpPr>
            <p:spPr>
              <a:xfrm>
                <a:off x="0" y="0"/>
                <a:ext cx="812800" cy="2247320"/>
              </a:xfrm>
              <a:prstGeom prst="rect">
                <a:avLst/>
              </a:prstGeom>
            </p:spPr>
            <p:txBody>
              <a:bodyPr anchor="ctr" rtlCol="false" tIns="50800" lIns="50800" bIns="50800" rIns="50800"/>
              <a:lstStyle/>
              <a:p>
                <a:pPr algn="ctr">
                  <a:lnSpc>
                    <a:spcPts val="2686"/>
                  </a:lnSpc>
                </a:pPr>
              </a:p>
            </p:txBody>
          </p:sp>
        </p:grpSp>
      </p:grpSp>
      <p:grpSp>
        <p:nvGrpSpPr>
          <p:cNvPr name="Group 24" id="24"/>
          <p:cNvGrpSpPr/>
          <p:nvPr/>
        </p:nvGrpSpPr>
        <p:grpSpPr>
          <a:xfrm rot="0">
            <a:off x="8592980" y="1811896"/>
            <a:ext cx="8928509" cy="7356621"/>
            <a:chOff x="0" y="0"/>
            <a:chExt cx="1383260" cy="1139733"/>
          </a:xfrm>
        </p:grpSpPr>
        <p:sp>
          <p:nvSpPr>
            <p:cNvPr name="Freeform 25" id="25"/>
            <p:cNvSpPr/>
            <p:nvPr/>
          </p:nvSpPr>
          <p:spPr>
            <a:xfrm flipH="false" flipV="false" rot="0">
              <a:off x="0" y="0"/>
              <a:ext cx="1383260" cy="1139733"/>
            </a:xfrm>
            <a:custGeom>
              <a:avLst/>
              <a:gdLst/>
              <a:ahLst/>
              <a:cxnLst/>
              <a:rect r="r" b="b" t="t" l="l"/>
              <a:pathLst>
                <a:path h="1139733" w="1383260">
                  <a:moveTo>
                    <a:pt x="31216" y="0"/>
                  </a:moveTo>
                  <a:lnTo>
                    <a:pt x="1352044" y="0"/>
                  </a:lnTo>
                  <a:cubicBezTo>
                    <a:pt x="1360323" y="0"/>
                    <a:pt x="1368263" y="3289"/>
                    <a:pt x="1374117" y="9143"/>
                  </a:cubicBezTo>
                  <a:cubicBezTo>
                    <a:pt x="1379971" y="14997"/>
                    <a:pt x="1383260" y="22937"/>
                    <a:pt x="1383260" y="31216"/>
                  </a:cubicBezTo>
                  <a:lnTo>
                    <a:pt x="1383260" y="1108518"/>
                  </a:lnTo>
                  <a:cubicBezTo>
                    <a:pt x="1383260" y="1116796"/>
                    <a:pt x="1379971" y="1124736"/>
                    <a:pt x="1374117" y="1130590"/>
                  </a:cubicBezTo>
                  <a:cubicBezTo>
                    <a:pt x="1368263" y="1136444"/>
                    <a:pt x="1360323" y="1139733"/>
                    <a:pt x="1352044" y="1139733"/>
                  </a:cubicBezTo>
                  <a:lnTo>
                    <a:pt x="31216" y="1139733"/>
                  </a:lnTo>
                  <a:cubicBezTo>
                    <a:pt x="22937" y="1139733"/>
                    <a:pt x="14997" y="1136444"/>
                    <a:pt x="9143" y="1130590"/>
                  </a:cubicBezTo>
                  <a:cubicBezTo>
                    <a:pt x="3289" y="1124736"/>
                    <a:pt x="0" y="1116796"/>
                    <a:pt x="0" y="1108518"/>
                  </a:cubicBezTo>
                  <a:lnTo>
                    <a:pt x="0" y="31216"/>
                  </a:lnTo>
                  <a:cubicBezTo>
                    <a:pt x="0" y="22937"/>
                    <a:pt x="3289" y="14997"/>
                    <a:pt x="9143" y="9143"/>
                  </a:cubicBezTo>
                  <a:cubicBezTo>
                    <a:pt x="14997" y="3289"/>
                    <a:pt x="22937" y="0"/>
                    <a:pt x="31216" y="0"/>
                  </a:cubicBezTo>
                  <a:close/>
                </a:path>
              </a:pathLst>
            </a:custGeom>
            <a:blipFill>
              <a:blip r:embed="rId2"/>
              <a:stretch>
                <a:fillRect l="0" t="-10683" r="0" b="-10683"/>
              </a:stretch>
            </a:blipFill>
            <a:ln w="9525" cap="rnd">
              <a:solidFill>
                <a:srgbClr val="EFEFEF"/>
              </a:solidFill>
              <a:prstDash val="solid"/>
              <a:round/>
            </a:ln>
          </p:spPr>
        </p:sp>
      </p:grpSp>
      <p:sp>
        <p:nvSpPr>
          <p:cNvPr name="TextBox 26" id="26"/>
          <p:cNvSpPr txBox="true"/>
          <p:nvPr/>
        </p:nvSpPr>
        <p:spPr>
          <a:xfrm rot="0">
            <a:off x="1746751" y="644579"/>
            <a:ext cx="3737193" cy="260858"/>
          </a:xfrm>
          <a:prstGeom prst="rect">
            <a:avLst/>
          </a:prstGeom>
        </p:spPr>
        <p:txBody>
          <a:bodyPr anchor="t" rtlCol="false" tIns="0" lIns="0" bIns="0" rIns="0">
            <a:spAutoFit/>
          </a:bodyPr>
          <a:lstStyle/>
          <a:p>
            <a:pPr algn="l">
              <a:lnSpc>
                <a:spcPts val="1935"/>
              </a:lnSpc>
            </a:pPr>
            <a:r>
              <a:rPr lang="en-US" sz="2199" spc="-98" b="true">
                <a:solidFill>
                  <a:srgbClr val="EFEFEF"/>
                </a:solidFill>
                <a:latin typeface="Open Sauce Medium"/>
                <a:ea typeface="Open Sauce Medium"/>
                <a:cs typeface="Open Sauce Medium"/>
                <a:sym typeface="Open Sauce Medium"/>
              </a:rPr>
              <a:t>Faith Across Borders</a:t>
            </a:r>
          </a:p>
        </p:txBody>
      </p:sp>
      <p:sp>
        <p:nvSpPr>
          <p:cNvPr name="TextBox 27" id="27"/>
          <p:cNvSpPr txBox="true"/>
          <p:nvPr/>
        </p:nvSpPr>
        <p:spPr>
          <a:xfrm rot="0">
            <a:off x="1414280" y="1073695"/>
            <a:ext cx="4631204" cy="1108710"/>
          </a:xfrm>
          <a:prstGeom prst="rect">
            <a:avLst/>
          </a:prstGeom>
        </p:spPr>
        <p:txBody>
          <a:bodyPr anchor="t" rtlCol="false" tIns="0" lIns="0" bIns="0" rIns="0">
            <a:spAutoFit/>
          </a:bodyPr>
          <a:lstStyle/>
          <a:p>
            <a:pPr algn="l">
              <a:lnSpc>
                <a:spcPts val="8819"/>
              </a:lnSpc>
            </a:pPr>
            <a:r>
              <a:rPr lang="en-US" sz="6999" spc="-314" b="true">
                <a:solidFill>
                  <a:srgbClr val="EFEFEF"/>
                </a:solidFill>
                <a:latin typeface="Open Sauce Medium"/>
                <a:ea typeface="Open Sauce Medium"/>
                <a:cs typeface="Open Sauce Medium"/>
                <a:sym typeface="Open Sauce Medium"/>
              </a:rPr>
              <a:t>FOODS</a:t>
            </a:r>
          </a:p>
        </p:txBody>
      </p:sp>
      <p:sp>
        <p:nvSpPr>
          <p:cNvPr name="TextBox 28" id="28"/>
          <p:cNvSpPr txBox="true"/>
          <p:nvPr/>
        </p:nvSpPr>
        <p:spPr>
          <a:xfrm rot="0">
            <a:off x="800119" y="2234317"/>
            <a:ext cx="7516107" cy="7192815"/>
          </a:xfrm>
          <a:prstGeom prst="rect">
            <a:avLst/>
          </a:prstGeom>
        </p:spPr>
        <p:txBody>
          <a:bodyPr anchor="t" rtlCol="false" tIns="0" lIns="0" bIns="0" rIns="0">
            <a:spAutoFit/>
          </a:bodyPr>
          <a:lstStyle/>
          <a:p>
            <a:pPr algn="l" marL="785144" indent="-392572" lvl="1">
              <a:lnSpc>
                <a:spcPts val="4727"/>
              </a:lnSpc>
              <a:buFont typeface="Arial"/>
              <a:buChar char="•"/>
            </a:pPr>
            <a:r>
              <a:rPr lang="en-US" sz="3636" spc="-116">
                <a:solidFill>
                  <a:srgbClr val="FFFFFF"/>
                </a:solidFill>
                <a:latin typeface="Aileron"/>
                <a:ea typeface="Aileron"/>
                <a:cs typeface="Aileron"/>
                <a:sym typeface="Aileron"/>
              </a:rPr>
              <a:t>M</a:t>
            </a:r>
            <a:r>
              <a:rPr lang="en-US" sz="3636" spc="-116">
                <a:solidFill>
                  <a:srgbClr val="FFFFFF"/>
                </a:solidFill>
                <a:latin typeface="Aileron"/>
                <a:ea typeface="Aileron"/>
                <a:cs typeface="Aileron"/>
                <a:sym typeface="Aileron"/>
              </a:rPr>
              <a:t>any</a:t>
            </a:r>
            <a:r>
              <a:rPr lang="en-US" sz="3636" spc="-116" strike="noStrike" u="none">
                <a:solidFill>
                  <a:srgbClr val="FFFFFF"/>
                </a:solidFill>
                <a:latin typeface="Aileron"/>
                <a:ea typeface="Aileron"/>
                <a:cs typeface="Aileron"/>
                <a:sym typeface="Aileron"/>
              </a:rPr>
              <a:t> Hindus are vegetarian because of </a:t>
            </a:r>
            <a:r>
              <a:rPr lang="en-US" b="true" sz="3636" spc="-116" strike="noStrike" u="none">
                <a:solidFill>
                  <a:srgbClr val="FFFFFF"/>
                </a:solidFill>
                <a:latin typeface="Aileron Bold"/>
                <a:ea typeface="Aileron Bold"/>
                <a:cs typeface="Aileron Bold"/>
                <a:sym typeface="Aileron Bold"/>
              </a:rPr>
              <a:t>ahimsa (non-violence) </a:t>
            </a:r>
          </a:p>
          <a:p>
            <a:pPr algn="l" marL="785144" indent="-392572" lvl="1">
              <a:lnSpc>
                <a:spcPts val="4727"/>
              </a:lnSpc>
              <a:buFont typeface="Arial"/>
              <a:buChar char="•"/>
            </a:pPr>
            <a:r>
              <a:rPr lang="en-US" b="true" sz="3636" spc="-116" strike="noStrike" u="none">
                <a:solidFill>
                  <a:srgbClr val="FFFFFF"/>
                </a:solidFill>
                <a:latin typeface="Aileron Bold"/>
                <a:ea typeface="Aileron Bold"/>
                <a:cs typeface="Aileron Bold"/>
                <a:sym typeface="Aileron Bold"/>
              </a:rPr>
              <a:t>Beef is avoided</a:t>
            </a:r>
            <a:r>
              <a:rPr lang="en-US" sz="3636" spc="-116" strike="noStrike" u="none">
                <a:solidFill>
                  <a:srgbClr val="FFFFFF"/>
                </a:solidFill>
                <a:latin typeface="Aileron"/>
                <a:ea typeface="Aileron"/>
                <a:cs typeface="Aileron"/>
                <a:sym typeface="Aileron"/>
              </a:rPr>
              <a:t> because the cow is considered sacred </a:t>
            </a:r>
          </a:p>
          <a:p>
            <a:pPr algn="l" marL="785144" indent="-392572" lvl="1">
              <a:lnSpc>
                <a:spcPts val="4727"/>
              </a:lnSpc>
              <a:buFont typeface="Arial"/>
              <a:buChar char="•"/>
            </a:pPr>
            <a:r>
              <a:rPr lang="en-US" sz="3636" spc="-116" strike="noStrike" u="none">
                <a:solidFill>
                  <a:srgbClr val="FFFFFF"/>
                </a:solidFill>
                <a:latin typeface="Aileron"/>
                <a:ea typeface="Aileron"/>
                <a:cs typeface="Aileron"/>
                <a:sym typeface="Aileron"/>
              </a:rPr>
              <a:t>Food offered to God is called </a:t>
            </a:r>
            <a:r>
              <a:rPr lang="en-US" b="true" sz="3636" spc="-116" strike="noStrike" u="none">
                <a:solidFill>
                  <a:srgbClr val="FFFFFF"/>
                </a:solidFill>
                <a:latin typeface="Aileron Bold"/>
                <a:ea typeface="Aileron Bold"/>
                <a:cs typeface="Aileron Bold"/>
                <a:sym typeface="Aileron Bold"/>
              </a:rPr>
              <a:t>prasadam </a:t>
            </a:r>
            <a:r>
              <a:rPr lang="en-US" sz="3636" spc="-116" strike="noStrike" u="none">
                <a:solidFill>
                  <a:srgbClr val="FFFFFF"/>
                </a:solidFill>
                <a:latin typeface="Aileron"/>
                <a:ea typeface="Aileron"/>
                <a:cs typeface="Aileron"/>
                <a:sym typeface="Aileron"/>
              </a:rPr>
              <a:t>and is eaten as holy food </a:t>
            </a:r>
          </a:p>
          <a:p>
            <a:pPr algn="l" marL="785144" indent="-392572" lvl="1">
              <a:lnSpc>
                <a:spcPts val="4727"/>
              </a:lnSpc>
              <a:buFont typeface="Arial"/>
              <a:buChar char="•"/>
            </a:pPr>
            <a:r>
              <a:rPr lang="en-US" sz="3636" spc="-116" strike="noStrike" u="none">
                <a:solidFill>
                  <a:srgbClr val="FFFFFF"/>
                </a:solidFill>
                <a:latin typeface="Aileron"/>
                <a:ea typeface="Aileron"/>
                <a:cs typeface="Aileron"/>
                <a:sym typeface="Aileron"/>
              </a:rPr>
              <a:t>Meals are prepared with cleanliness and respect </a:t>
            </a:r>
          </a:p>
          <a:p>
            <a:pPr algn="l" marL="785144" indent="-392572" lvl="1">
              <a:lnSpc>
                <a:spcPts val="4727"/>
              </a:lnSpc>
              <a:buFont typeface="Arial"/>
              <a:buChar char="•"/>
            </a:pPr>
            <a:r>
              <a:rPr lang="en-US" sz="3636" spc="-116" strike="noStrike" u="none">
                <a:solidFill>
                  <a:srgbClr val="FFFFFF"/>
                </a:solidFill>
                <a:latin typeface="Aileron"/>
                <a:ea typeface="Aileron"/>
                <a:cs typeface="Aileron"/>
                <a:sym typeface="Aileron"/>
              </a:rPr>
              <a:t>Some Hindus fast on special religious days </a:t>
            </a:r>
          </a:p>
        </p:txBody>
      </p:sp>
      <p:sp>
        <p:nvSpPr>
          <p:cNvPr name="Freeform 29" id="29"/>
          <p:cNvSpPr/>
          <p:nvPr/>
        </p:nvSpPr>
        <p:spPr>
          <a:xfrm flipH="false" flipV="false" rot="0">
            <a:off x="16283826" y="-37722"/>
            <a:ext cx="2004174" cy="1322342"/>
          </a:xfrm>
          <a:custGeom>
            <a:avLst/>
            <a:gdLst/>
            <a:ahLst/>
            <a:cxnLst/>
            <a:rect r="r" b="b" t="t" l="l"/>
            <a:pathLst>
              <a:path h="1322342" w="2004174">
                <a:moveTo>
                  <a:pt x="0" y="0"/>
                </a:moveTo>
                <a:lnTo>
                  <a:pt x="2004174" y="0"/>
                </a:lnTo>
                <a:lnTo>
                  <a:pt x="2004174" y="1322342"/>
                </a:lnTo>
                <a:lnTo>
                  <a:pt x="0" y="1322342"/>
                </a:lnTo>
                <a:lnTo>
                  <a:pt x="0" y="0"/>
                </a:lnTo>
                <a:close/>
              </a:path>
            </a:pathLst>
          </a:custGeom>
          <a:blipFill>
            <a:blip r:embed="rId3"/>
            <a:stretch>
              <a:fillRect l="0" t="0" r="0" b="0"/>
            </a:stretch>
          </a:blipFill>
        </p:spPr>
      </p:sp>
    </p:spTree>
  </p:cSld>
  <p:clrMapOvr>
    <a:masterClrMapping/>
  </p:clrMapOvr>
</p:sld>
</file>

<file path=ppt/slides/slide11.xml><?xml version="1.0" encoding="utf-8"?>
<p:sld xmlns:p="http://schemas.openxmlformats.org/presentationml/2006/main" xmlns:a="http://schemas.openxmlformats.org/drawingml/2006/main" xmlns:r="http://schemas.openxmlformats.org/officeDocument/2006/relationships">
  <p:cSld>
    <p:bg>
      <p:bgPr>
        <a:solidFill>
          <a:srgbClr val="0F042D"/>
        </a:solidFill>
      </p:bgPr>
    </p:bg>
    <p:spTree>
      <p:nvGrpSpPr>
        <p:cNvPr id="1" name=""/>
        <p:cNvGrpSpPr/>
        <p:nvPr/>
      </p:nvGrpSpPr>
      <p:grpSpPr>
        <a:xfrm>
          <a:off x="0" y="0"/>
          <a:ext cx="0" cy="0"/>
          <a:chOff x="0" y="0"/>
          <a:chExt cx="0" cy="0"/>
        </a:xfrm>
      </p:grpSpPr>
      <p:grpSp>
        <p:nvGrpSpPr>
          <p:cNvPr name="Group 2" id="2"/>
          <p:cNvGrpSpPr/>
          <p:nvPr/>
        </p:nvGrpSpPr>
        <p:grpSpPr>
          <a:xfrm rot="0">
            <a:off x="-193450" y="3108806"/>
            <a:ext cx="18674901" cy="7378284"/>
            <a:chOff x="0" y="0"/>
            <a:chExt cx="24899868" cy="9837711"/>
          </a:xfrm>
        </p:grpSpPr>
        <p:grpSp>
          <p:nvGrpSpPr>
            <p:cNvPr name="Group 3" id="3"/>
            <p:cNvGrpSpPr/>
            <p:nvPr/>
          </p:nvGrpSpPr>
          <p:grpSpPr>
            <a:xfrm rot="0">
              <a:off x="0" y="4427815"/>
              <a:ext cx="3558057" cy="5409897"/>
              <a:chOff x="0" y="0"/>
              <a:chExt cx="812800" cy="1235833"/>
            </a:xfrm>
          </p:grpSpPr>
          <p:sp>
            <p:nvSpPr>
              <p:cNvPr name="Freeform 4" id="4"/>
              <p:cNvSpPr/>
              <p:nvPr/>
            </p:nvSpPr>
            <p:spPr>
              <a:xfrm flipH="false" flipV="false" rot="0">
                <a:off x="0" y="0"/>
                <a:ext cx="812800" cy="1235833"/>
              </a:xfrm>
              <a:custGeom>
                <a:avLst/>
                <a:gdLst/>
                <a:ahLst/>
                <a:cxnLst/>
                <a:rect r="r" b="b" t="t" l="l"/>
                <a:pathLst>
                  <a:path h="1235833" w="812800">
                    <a:moveTo>
                      <a:pt x="0" y="0"/>
                    </a:moveTo>
                    <a:lnTo>
                      <a:pt x="812800" y="0"/>
                    </a:lnTo>
                    <a:lnTo>
                      <a:pt x="812800" y="1235833"/>
                    </a:lnTo>
                    <a:lnTo>
                      <a:pt x="0" y="1235833"/>
                    </a:lnTo>
                    <a:close/>
                  </a:path>
                </a:pathLst>
              </a:custGeom>
              <a:gradFill rotWithShape="true">
                <a:gsLst>
                  <a:gs pos="0">
                    <a:srgbClr val="905BF4">
                      <a:alpha val="0"/>
                    </a:srgbClr>
                  </a:gs>
                  <a:gs pos="50000">
                    <a:srgbClr val="905BF4">
                      <a:alpha val="9310"/>
                    </a:srgbClr>
                  </a:gs>
                  <a:gs pos="100000">
                    <a:srgbClr val="905BF4">
                      <a:alpha val="24500"/>
                    </a:srgbClr>
                  </a:gs>
                </a:gsLst>
                <a:lin ang="5400000"/>
              </a:gradFill>
            </p:spPr>
          </p:sp>
          <p:sp>
            <p:nvSpPr>
              <p:cNvPr name="TextBox 5" id="5"/>
              <p:cNvSpPr txBox="true"/>
              <p:nvPr/>
            </p:nvSpPr>
            <p:spPr>
              <a:xfrm>
                <a:off x="0" y="0"/>
                <a:ext cx="812800" cy="1235833"/>
              </a:xfrm>
              <a:prstGeom prst="rect">
                <a:avLst/>
              </a:prstGeom>
            </p:spPr>
            <p:txBody>
              <a:bodyPr anchor="ctr" rtlCol="false" tIns="50800" lIns="50800" bIns="50800" rIns="50800"/>
              <a:lstStyle/>
              <a:p>
                <a:pPr algn="ctr" marL="0" indent="0" lvl="0">
                  <a:lnSpc>
                    <a:spcPts val="2686"/>
                  </a:lnSpc>
                  <a:spcBef>
                    <a:spcPct val="0"/>
                  </a:spcBef>
                </a:pPr>
              </a:p>
            </p:txBody>
          </p:sp>
        </p:grpSp>
        <p:grpSp>
          <p:nvGrpSpPr>
            <p:cNvPr name="Group 6" id="6"/>
            <p:cNvGrpSpPr/>
            <p:nvPr/>
          </p:nvGrpSpPr>
          <p:grpSpPr>
            <a:xfrm rot="0">
              <a:off x="21341811" y="4427815"/>
              <a:ext cx="3558057" cy="5409897"/>
              <a:chOff x="0" y="0"/>
              <a:chExt cx="812800" cy="1235833"/>
            </a:xfrm>
          </p:grpSpPr>
          <p:sp>
            <p:nvSpPr>
              <p:cNvPr name="Freeform 7" id="7"/>
              <p:cNvSpPr/>
              <p:nvPr/>
            </p:nvSpPr>
            <p:spPr>
              <a:xfrm flipH="false" flipV="false" rot="0">
                <a:off x="0" y="0"/>
                <a:ext cx="812800" cy="1235833"/>
              </a:xfrm>
              <a:custGeom>
                <a:avLst/>
                <a:gdLst/>
                <a:ahLst/>
                <a:cxnLst/>
                <a:rect r="r" b="b" t="t" l="l"/>
                <a:pathLst>
                  <a:path h="1235833" w="812800">
                    <a:moveTo>
                      <a:pt x="0" y="0"/>
                    </a:moveTo>
                    <a:lnTo>
                      <a:pt x="812800" y="0"/>
                    </a:lnTo>
                    <a:lnTo>
                      <a:pt x="812800" y="1235833"/>
                    </a:lnTo>
                    <a:lnTo>
                      <a:pt x="0" y="1235833"/>
                    </a:lnTo>
                    <a:close/>
                  </a:path>
                </a:pathLst>
              </a:custGeom>
              <a:gradFill rotWithShape="true">
                <a:gsLst>
                  <a:gs pos="0">
                    <a:srgbClr val="905BF4">
                      <a:alpha val="0"/>
                    </a:srgbClr>
                  </a:gs>
                  <a:gs pos="50000">
                    <a:srgbClr val="905BF4">
                      <a:alpha val="9310"/>
                    </a:srgbClr>
                  </a:gs>
                  <a:gs pos="100000">
                    <a:srgbClr val="905BF4">
                      <a:alpha val="24500"/>
                    </a:srgbClr>
                  </a:gs>
                </a:gsLst>
                <a:lin ang="5400000"/>
              </a:gradFill>
            </p:spPr>
          </p:sp>
          <p:sp>
            <p:nvSpPr>
              <p:cNvPr name="TextBox 8" id="8"/>
              <p:cNvSpPr txBox="true"/>
              <p:nvPr/>
            </p:nvSpPr>
            <p:spPr>
              <a:xfrm>
                <a:off x="0" y="0"/>
                <a:ext cx="812800" cy="1235833"/>
              </a:xfrm>
              <a:prstGeom prst="rect">
                <a:avLst/>
              </a:prstGeom>
            </p:spPr>
            <p:txBody>
              <a:bodyPr anchor="ctr" rtlCol="false" tIns="50800" lIns="50800" bIns="50800" rIns="50800"/>
              <a:lstStyle/>
              <a:p>
                <a:pPr algn="ctr" marL="0" indent="0" lvl="0">
                  <a:lnSpc>
                    <a:spcPts val="2686"/>
                  </a:lnSpc>
                  <a:spcBef>
                    <a:spcPct val="0"/>
                  </a:spcBef>
                </a:pPr>
              </a:p>
            </p:txBody>
          </p:sp>
        </p:grpSp>
        <p:grpSp>
          <p:nvGrpSpPr>
            <p:cNvPr name="Group 9" id="9"/>
            <p:cNvGrpSpPr/>
            <p:nvPr/>
          </p:nvGrpSpPr>
          <p:grpSpPr>
            <a:xfrm rot="0">
              <a:off x="3558057" y="3198827"/>
              <a:ext cx="3558057" cy="6638885"/>
              <a:chOff x="0" y="0"/>
              <a:chExt cx="812800" cy="1516582"/>
            </a:xfrm>
          </p:grpSpPr>
          <p:sp>
            <p:nvSpPr>
              <p:cNvPr name="Freeform 10" id="10"/>
              <p:cNvSpPr/>
              <p:nvPr/>
            </p:nvSpPr>
            <p:spPr>
              <a:xfrm flipH="false" flipV="false" rot="0">
                <a:off x="0" y="0"/>
                <a:ext cx="812800" cy="1516582"/>
              </a:xfrm>
              <a:custGeom>
                <a:avLst/>
                <a:gdLst/>
                <a:ahLst/>
                <a:cxnLst/>
                <a:rect r="r" b="b" t="t" l="l"/>
                <a:pathLst>
                  <a:path h="1516582" w="812800">
                    <a:moveTo>
                      <a:pt x="0" y="0"/>
                    </a:moveTo>
                    <a:lnTo>
                      <a:pt x="812800" y="0"/>
                    </a:lnTo>
                    <a:lnTo>
                      <a:pt x="812800" y="1516582"/>
                    </a:lnTo>
                    <a:lnTo>
                      <a:pt x="0" y="1516582"/>
                    </a:lnTo>
                    <a:close/>
                  </a:path>
                </a:pathLst>
              </a:custGeom>
              <a:gradFill rotWithShape="true">
                <a:gsLst>
                  <a:gs pos="0">
                    <a:srgbClr val="905BF4">
                      <a:alpha val="0"/>
                    </a:srgbClr>
                  </a:gs>
                  <a:gs pos="50000">
                    <a:srgbClr val="905BF4">
                      <a:alpha val="9310"/>
                    </a:srgbClr>
                  </a:gs>
                  <a:gs pos="100000">
                    <a:srgbClr val="905BF4">
                      <a:alpha val="24500"/>
                    </a:srgbClr>
                  </a:gs>
                </a:gsLst>
                <a:lin ang="5400000"/>
              </a:gradFill>
            </p:spPr>
          </p:sp>
          <p:sp>
            <p:nvSpPr>
              <p:cNvPr name="TextBox 11" id="11"/>
              <p:cNvSpPr txBox="true"/>
              <p:nvPr/>
            </p:nvSpPr>
            <p:spPr>
              <a:xfrm>
                <a:off x="0" y="0"/>
                <a:ext cx="812800" cy="1516582"/>
              </a:xfrm>
              <a:prstGeom prst="rect">
                <a:avLst/>
              </a:prstGeom>
            </p:spPr>
            <p:txBody>
              <a:bodyPr anchor="ctr" rtlCol="false" tIns="50800" lIns="50800" bIns="50800" rIns="50800"/>
              <a:lstStyle/>
              <a:p>
                <a:pPr algn="ctr" marL="0" indent="0" lvl="0">
                  <a:lnSpc>
                    <a:spcPts val="2686"/>
                  </a:lnSpc>
                  <a:spcBef>
                    <a:spcPct val="0"/>
                  </a:spcBef>
                </a:pPr>
              </a:p>
            </p:txBody>
          </p:sp>
        </p:grpSp>
        <p:grpSp>
          <p:nvGrpSpPr>
            <p:cNvPr name="Group 12" id="12"/>
            <p:cNvGrpSpPr/>
            <p:nvPr/>
          </p:nvGrpSpPr>
          <p:grpSpPr>
            <a:xfrm rot="0">
              <a:off x="17783754" y="3198827"/>
              <a:ext cx="3558057" cy="6638885"/>
              <a:chOff x="0" y="0"/>
              <a:chExt cx="812800" cy="1516582"/>
            </a:xfrm>
          </p:grpSpPr>
          <p:sp>
            <p:nvSpPr>
              <p:cNvPr name="Freeform 13" id="13"/>
              <p:cNvSpPr/>
              <p:nvPr/>
            </p:nvSpPr>
            <p:spPr>
              <a:xfrm flipH="false" flipV="false" rot="0">
                <a:off x="0" y="0"/>
                <a:ext cx="812800" cy="1516582"/>
              </a:xfrm>
              <a:custGeom>
                <a:avLst/>
                <a:gdLst/>
                <a:ahLst/>
                <a:cxnLst/>
                <a:rect r="r" b="b" t="t" l="l"/>
                <a:pathLst>
                  <a:path h="1516582" w="812800">
                    <a:moveTo>
                      <a:pt x="0" y="0"/>
                    </a:moveTo>
                    <a:lnTo>
                      <a:pt x="812800" y="0"/>
                    </a:lnTo>
                    <a:lnTo>
                      <a:pt x="812800" y="1516582"/>
                    </a:lnTo>
                    <a:lnTo>
                      <a:pt x="0" y="1516582"/>
                    </a:lnTo>
                    <a:close/>
                  </a:path>
                </a:pathLst>
              </a:custGeom>
              <a:gradFill rotWithShape="true">
                <a:gsLst>
                  <a:gs pos="0">
                    <a:srgbClr val="905BF4">
                      <a:alpha val="0"/>
                    </a:srgbClr>
                  </a:gs>
                  <a:gs pos="50000">
                    <a:srgbClr val="905BF4">
                      <a:alpha val="9310"/>
                    </a:srgbClr>
                  </a:gs>
                  <a:gs pos="100000">
                    <a:srgbClr val="905BF4">
                      <a:alpha val="24500"/>
                    </a:srgbClr>
                  </a:gs>
                </a:gsLst>
                <a:lin ang="5400000"/>
              </a:gradFill>
            </p:spPr>
          </p:sp>
          <p:sp>
            <p:nvSpPr>
              <p:cNvPr name="TextBox 14" id="14"/>
              <p:cNvSpPr txBox="true"/>
              <p:nvPr/>
            </p:nvSpPr>
            <p:spPr>
              <a:xfrm>
                <a:off x="0" y="0"/>
                <a:ext cx="812800" cy="1516582"/>
              </a:xfrm>
              <a:prstGeom prst="rect">
                <a:avLst/>
              </a:prstGeom>
            </p:spPr>
            <p:txBody>
              <a:bodyPr anchor="ctr" rtlCol="false" tIns="50800" lIns="50800" bIns="50800" rIns="50800"/>
              <a:lstStyle/>
              <a:p>
                <a:pPr algn="ctr" marL="0" indent="0" lvl="0">
                  <a:lnSpc>
                    <a:spcPts val="2686"/>
                  </a:lnSpc>
                  <a:spcBef>
                    <a:spcPct val="0"/>
                  </a:spcBef>
                </a:pPr>
              </a:p>
            </p:txBody>
          </p:sp>
        </p:grpSp>
        <p:grpSp>
          <p:nvGrpSpPr>
            <p:cNvPr name="Group 15" id="15"/>
            <p:cNvGrpSpPr/>
            <p:nvPr/>
          </p:nvGrpSpPr>
          <p:grpSpPr>
            <a:xfrm rot="0">
              <a:off x="7116114" y="1874177"/>
              <a:ext cx="3558057" cy="7963534"/>
              <a:chOff x="0" y="0"/>
              <a:chExt cx="812800" cy="1819184"/>
            </a:xfrm>
          </p:grpSpPr>
          <p:sp>
            <p:nvSpPr>
              <p:cNvPr name="Freeform 16" id="16"/>
              <p:cNvSpPr/>
              <p:nvPr/>
            </p:nvSpPr>
            <p:spPr>
              <a:xfrm flipH="false" flipV="false" rot="0">
                <a:off x="0" y="0"/>
                <a:ext cx="812800" cy="1819184"/>
              </a:xfrm>
              <a:custGeom>
                <a:avLst/>
                <a:gdLst/>
                <a:ahLst/>
                <a:cxnLst/>
                <a:rect r="r" b="b" t="t" l="l"/>
                <a:pathLst>
                  <a:path h="1819184" w="812800">
                    <a:moveTo>
                      <a:pt x="0" y="0"/>
                    </a:moveTo>
                    <a:lnTo>
                      <a:pt x="812800" y="0"/>
                    </a:lnTo>
                    <a:lnTo>
                      <a:pt x="812800" y="1819184"/>
                    </a:lnTo>
                    <a:lnTo>
                      <a:pt x="0" y="1819184"/>
                    </a:lnTo>
                    <a:close/>
                  </a:path>
                </a:pathLst>
              </a:custGeom>
              <a:gradFill rotWithShape="true">
                <a:gsLst>
                  <a:gs pos="0">
                    <a:srgbClr val="905BF4">
                      <a:alpha val="0"/>
                    </a:srgbClr>
                  </a:gs>
                  <a:gs pos="50000">
                    <a:srgbClr val="905BF4">
                      <a:alpha val="9310"/>
                    </a:srgbClr>
                  </a:gs>
                  <a:gs pos="100000">
                    <a:srgbClr val="905BF4">
                      <a:alpha val="24500"/>
                    </a:srgbClr>
                  </a:gs>
                </a:gsLst>
                <a:lin ang="5400000"/>
              </a:gradFill>
            </p:spPr>
          </p:sp>
          <p:sp>
            <p:nvSpPr>
              <p:cNvPr name="TextBox 17" id="17"/>
              <p:cNvSpPr txBox="true"/>
              <p:nvPr/>
            </p:nvSpPr>
            <p:spPr>
              <a:xfrm>
                <a:off x="0" y="0"/>
                <a:ext cx="812800" cy="1819184"/>
              </a:xfrm>
              <a:prstGeom prst="rect">
                <a:avLst/>
              </a:prstGeom>
            </p:spPr>
            <p:txBody>
              <a:bodyPr anchor="ctr" rtlCol="false" tIns="50800" lIns="50800" bIns="50800" rIns="50800"/>
              <a:lstStyle/>
              <a:p>
                <a:pPr algn="ctr" marL="0" indent="0" lvl="0">
                  <a:lnSpc>
                    <a:spcPts val="2686"/>
                  </a:lnSpc>
                  <a:spcBef>
                    <a:spcPct val="0"/>
                  </a:spcBef>
                </a:pPr>
              </a:p>
            </p:txBody>
          </p:sp>
        </p:grpSp>
        <p:grpSp>
          <p:nvGrpSpPr>
            <p:cNvPr name="Group 18" id="18"/>
            <p:cNvGrpSpPr/>
            <p:nvPr/>
          </p:nvGrpSpPr>
          <p:grpSpPr>
            <a:xfrm rot="0">
              <a:off x="14232228" y="1874177"/>
              <a:ext cx="3558057" cy="7963534"/>
              <a:chOff x="0" y="0"/>
              <a:chExt cx="812800" cy="1819184"/>
            </a:xfrm>
          </p:grpSpPr>
          <p:sp>
            <p:nvSpPr>
              <p:cNvPr name="Freeform 19" id="19"/>
              <p:cNvSpPr/>
              <p:nvPr/>
            </p:nvSpPr>
            <p:spPr>
              <a:xfrm flipH="false" flipV="false" rot="0">
                <a:off x="0" y="0"/>
                <a:ext cx="812800" cy="1819184"/>
              </a:xfrm>
              <a:custGeom>
                <a:avLst/>
                <a:gdLst/>
                <a:ahLst/>
                <a:cxnLst/>
                <a:rect r="r" b="b" t="t" l="l"/>
                <a:pathLst>
                  <a:path h="1819184" w="812800">
                    <a:moveTo>
                      <a:pt x="0" y="0"/>
                    </a:moveTo>
                    <a:lnTo>
                      <a:pt x="812800" y="0"/>
                    </a:lnTo>
                    <a:lnTo>
                      <a:pt x="812800" y="1819184"/>
                    </a:lnTo>
                    <a:lnTo>
                      <a:pt x="0" y="1819184"/>
                    </a:lnTo>
                    <a:close/>
                  </a:path>
                </a:pathLst>
              </a:custGeom>
              <a:gradFill rotWithShape="true">
                <a:gsLst>
                  <a:gs pos="0">
                    <a:srgbClr val="905BF4">
                      <a:alpha val="0"/>
                    </a:srgbClr>
                  </a:gs>
                  <a:gs pos="50000">
                    <a:srgbClr val="905BF4">
                      <a:alpha val="9310"/>
                    </a:srgbClr>
                  </a:gs>
                  <a:gs pos="100000">
                    <a:srgbClr val="905BF4">
                      <a:alpha val="24500"/>
                    </a:srgbClr>
                  </a:gs>
                </a:gsLst>
                <a:lin ang="5400000"/>
              </a:gradFill>
            </p:spPr>
          </p:sp>
          <p:sp>
            <p:nvSpPr>
              <p:cNvPr name="TextBox 20" id="20"/>
              <p:cNvSpPr txBox="true"/>
              <p:nvPr/>
            </p:nvSpPr>
            <p:spPr>
              <a:xfrm>
                <a:off x="0" y="0"/>
                <a:ext cx="812800" cy="1819184"/>
              </a:xfrm>
              <a:prstGeom prst="rect">
                <a:avLst/>
              </a:prstGeom>
            </p:spPr>
            <p:txBody>
              <a:bodyPr anchor="ctr" rtlCol="false" tIns="50800" lIns="50800" bIns="50800" rIns="50800"/>
              <a:lstStyle/>
              <a:p>
                <a:pPr algn="ctr" marL="0" indent="0" lvl="0">
                  <a:lnSpc>
                    <a:spcPts val="2686"/>
                  </a:lnSpc>
                  <a:spcBef>
                    <a:spcPct val="0"/>
                  </a:spcBef>
                </a:pPr>
              </a:p>
            </p:txBody>
          </p:sp>
        </p:grpSp>
        <p:grpSp>
          <p:nvGrpSpPr>
            <p:cNvPr name="Group 21" id="21"/>
            <p:cNvGrpSpPr/>
            <p:nvPr/>
          </p:nvGrpSpPr>
          <p:grpSpPr>
            <a:xfrm rot="0">
              <a:off x="10674171" y="0"/>
              <a:ext cx="3558057" cy="9837711"/>
              <a:chOff x="0" y="0"/>
              <a:chExt cx="812800" cy="2247320"/>
            </a:xfrm>
          </p:grpSpPr>
          <p:sp>
            <p:nvSpPr>
              <p:cNvPr name="Freeform 22" id="22"/>
              <p:cNvSpPr/>
              <p:nvPr/>
            </p:nvSpPr>
            <p:spPr>
              <a:xfrm flipH="false" flipV="false" rot="0">
                <a:off x="0" y="0"/>
                <a:ext cx="812800" cy="2247320"/>
              </a:xfrm>
              <a:custGeom>
                <a:avLst/>
                <a:gdLst/>
                <a:ahLst/>
                <a:cxnLst/>
                <a:rect r="r" b="b" t="t" l="l"/>
                <a:pathLst>
                  <a:path h="2247320" w="812800">
                    <a:moveTo>
                      <a:pt x="0" y="0"/>
                    </a:moveTo>
                    <a:lnTo>
                      <a:pt x="812800" y="0"/>
                    </a:lnTo>
                    <a:lnTo>
                      <a:pt x="812800" y="2247320"/>
                    </a:lnTo>
                    <a:lnTo>
                      <a:pt x="0" y="2247320"/>
                    </a:lnTo>
                    <a:close/>
                  </a:path>
                </a:pathLst>
              </a:custGeom>
              <a:gradFill rotWithShape="true">
                <a:gsLst>
                  <a:gs pos="0">
                    <a:srgbClr val="905BF4">
                      <a:alpha val="0"/>
                    </a:srgbClr>
                  </a:gs>
                  <a:gs pos="50000">
                    <a:srgbClr val="905BF4">
                      <a:alpha val="9310"/>
                    </a:srgbClr>
                  </a:gs>
                  <a:gs pos="100000">
                    <a:srgbClr val="905BF4">
                      <a:alpha val="24500"/>
                    </a:srgbClr>
                  </a:gs>
                </a:gsLst>
                <a:lin ang="5400000"/>
              </a:gradFill>
            </p:spPr>
          </p:sp>
          <p:sp>
            <p:nvSpPr>
              <p:cNvPr name="TextBox 23" id="23"/>
              <p:cNvSpPr txBox="true"/>
              <p:nvPr/>
            </p:nvSpPr>
            <p:spPr>
              <a:xfrm>
                <a:off x="0" y="0"/>
                <a:ext cx="812800" cy="2247320"/>
              </a:xfrm>
              <a:prstGeom prst="rect">
                <a:avLst/>
              </a:prstGeom>
            </p:spPr>
            <p:txBody>
              <a:bodyPr anchor="ctr" rtlCol="false" tIns="50800" lIns="50800" bIns="50800" rIns="50800"/>
              <a:lstStyle/>
              <a:p>
                <a:pPr algn="ctr">
                  <a:lnSpc>
                    <a:spcPts val="2686"/>
                  </a:lnSpc>
                </a:pPr>
              </a:p>
            </p:txBody>
          </p:sp>
        </p:grpSp>
      </p:grpSp>
      <p:grpSp>
        <p:nvGrpSpPr>
          <p:cNvPr name="Group 24" id="24"/>
          <p:cNvGrpSpPr/>
          <p:nvPr/>
        </p:nvGrpSpPr>
        <p:grpSpPr>
          <a:xfrm rot="0">
            <a:off x="1301697" y="2334122"/>
            <a:ext cx="9167430" cy="7353599"/>
            <a:chOff x="0" y="0"/>
            <a:chExt cx="2414467" cy="1936750"/>
          </a:xfrm>
        </p:grpSpPr>
        <p:sp>
          <p:nvSpPr>
            <p:cNvPr name="Freeform 25" id="25"/>
            <p:cNvSpPr/>
            <p:nvPr/>
          </p:nvSpPr>
          <p:spPr>
            <a:xfrm flipH="false" flipV="false" rot="0">
              <a:off x="0" y="0"/>
              <a:ext cx="2414467" cy="1936750"/>
            </a:xfrm>
            <a:custGeom>
              <a:avLst/>
              <a:gdLst/>
              <a:ahLst/>
              <a:cxnLst/>
              <a:rect r="r" b="b" t="t" l="l"/>
              <a:pathLst>
                <a:path h="1936750" w="2414467">
                  <a:moveTo>
                    <a:pt x="30402" y="0"/>
                  </a:moveTo>
                  <a:lnTo>
                    <a:pt x="2384065" y="0"/>
                  </a:lnTo>
                  <a:cubicBezTo>
                    <a:pt x="2400856" y="0"/>
                    <a:pt x="2414467" y="13611"/>
                    <a:pt x="2414467" y="30402"/>
                  </a:cubicBezTo>
                  <a:lnTo>
                    <a:pt x="2414467" y="1906348"/>
                  </a:lnTo>
                  <a:cubicBezTo>
                    <a:pt x="2414467" y="1914411"/>
                    <a:pt x="2411264" y="1922144"/>
                    <a:pt x="2405563" y="1927846"/>
                  </a:cubicBezTo>
                  <a:cubicBezTo>
                    <a:pt x="2399861" y="1933547"/>
                    <a:pt x="2392128" y="1936750"/>
                    <a:pt x="2384065" y="1936750"/>
                  </a:cubicBezTo>
                  <a:lnTo>
                    <a:pt x="30402" y="1936750"/>
                  </a:lnTo>
                  <a:cubicBezTo>
                    <a:pt x="13611" y="1936750"/>
                    <a:pt x="0" y="1923139"/>
                    <a:pt x="0" y="1906348"/>
                  </a:cubicBezTo>
                  <a:lnTo>
                    <a:pt x="0" y="30402"/>
                  </a:lnTo>
                  <a:cubicBezTo>
                    <a:pt x="0" y="13611"/>
                    <a:pt x="13611" y="0"/>
                    <a:pt x="30402" y="0"/>
                  </a:cubicBezTo>
                  <a:close/>
                </a:path>
              </a:pathLst>
            </a:custGeom>
            <a:gradFill rotWithShape="true">
              <a:gsLst>
                <a:gs pos="0">
                  <a:srgbClr val="573F9D">
                    <a:alpha val="100000"/>
                  </a:srgbClr>
                </a:gs>
                <a:gs pos="50000">
                  <a:srgbClr val="332069">
                    <a:alpha val="100000"/>
                  </a:srgbClr>
                </a:gs>
                <a:gs pos="100000">
                  <a:srgbClr val="0F042D">
                    <a:alpha val="100000"/>
                  </a:srgbClr>
                </a:gs>
              </a:gsLst>
              <a:lin ang="2700000"/>
            </a:gradFill>
            <a:ln w="19050" cap="rnd">
              <a:solidFill>
                <a:srgbClr val="EFEFEF"/>
              </a:solidFill>
              <a:prstDash val="solid"/>
              <a:round/>
            </a:ln>
          </p:spPr>
        </p:sp>
        <p:sp>
          <p:nvSpPr>
            <p:cNvPr name="TextBox 26" id="26"/>
            <p:cNvSpPr txBox="true"/>
            <p:nvPr/>
          </p:nvSpPr>
          <p:spPr>
            <a:xfrm>
              <a:off x="0" y="0"/>
              <a:ext cx="2414467" cy="1936750"/>
            </a:xfrm>
            <a:prstGeom prst="rect">
              <a:avLst/>
            </a:prstGeom>
          </p:spPr>
          <p:txBody>
            <a:bodyPr anchor="ctr" rtlCol="false" tIns="50800" lIns="50800" bIns="50800" rIns="50800"/>
            <a:lstStyle/>
            <a:p>
              <a:pPr algn="ctr">
                <a:lnSpc>
                  <a:spcPts val="2686"/>
                </a:lnSpc>
              </a:pPr>
            </a:p>
          </p:txBody>
        </p:sp>
      </p:grpSp>
      <p:sp>
        <p:nvSpPr>
          <p:cNvPr name="Freeform 27" id="27"/>
          <p:cNvSpPr/>
          <p:nvPr/>
        </p:nvSpPr>
        <p:spPr>
          <a:xfrm flipH="false" flipV="false" rot="0">
            <a:off x="12066048" y="-44655"/>
            <a:ext cx="2110011" cy="2816973"/>
          </a:xfrm>
          <a:custGeom>
            <a:avLst/>
            <a:gdLst/>
            <a:ahLst/>
            <a:cxnLst/>
            <a:rect r="r" b="b" t="t" l="l"/>
            <a:pathLst>
              <a:path h="2816973" w="2110011">
                <a:moveTo>
                  <a:pt x="0" y="0"/>
                </a:moveTo>
                <a:lnTo>
                  <a:pt x="2110011" y="0"/>
                </a:lnTo>
                <a:lnTo>
                  <a:pt x="2110011" y="2816973"/>
                </a:lnTo>
                <a:lnTo>
                  <a:pt x="0" y="2816973"/>
                </a:lnTo>
                <a:lnTo>
                  <a:pt x="0" y="0"/>
                </a:lnTo>
                <a:close/>
              </a:path>
            </a:pathLst>
          </a:custGeom>
          <a:blipFill>
            <a:blip r:embed="rId2"/>
            <a:stretch>
              <a:fillRect l="0" t="0" r="0" b="0"/>
            </a:stretch>
          </a:blipFill>
        </p:spPr>
      </p:sp>
      <p:sp>
        <p:nvSpPr>
          <p:cNvPr name="Freeform 28" id="28"/>
          <p:cNvSpPr/>
          <p:nvPr/>
        </p:nvSpPr>
        <p:spPr>
          <a:xfrm flipH="false" flipV="false" rot="0">
            <a:off x="15535486" y="2772318"/>
            <a:ext cx="2730493" cy="4103200"/>
          </a:xfrm>
          <a:custGeom>
            <a:avLst/>
            <a:gdLst/>
            <a:ahLst/>
            <a:cxnLst/>
            <a:rect r="r" b="b" t="t" l="l"/>
            <a:pathLst>
              <a:path h="4103200" w="2730493">
                <a:moveTo>
                  <a:pt x="0" y="0"/>
                </a:moveTo>
                <a:lnTo>
                  <a:pt x="2730492" y="0"/>
                </a:lnTo>
                <a:lnTo>
                  <a:pt x="2730492" y="4103200"/>
                </a:lnTo>
                <a:lnTo>
                  <a:pt x="0" y="4103200"/>
                </a:lnTo>
                <a:lnTo>
                  <a:pt x="0" y="0"/>
                </a:lnTo>
                <a:close/>
              </a:path>
            </a:pathLst>
          </a:custGeom>
          <a:blipFill>
            <a:blip r:embed="rId3"/>
            <a:stretch>
              <a:fillRect l="0" t="0" r="0" b="0"/>
            </a:stretch>
          </a:blipFill>
        </p:spPr>
      </p:sp>
      <p:sp>
        <p:nvSpPr>
          <p:cNvPr name="Freeform 29" id="29"/>
          <p:cNvSpPr/>
          <p:nvPr/>
        </p:nvSpPr>
        <p:spPr>
          <a:xfrm flipH="false" flipV="false" rot="0">
            <a:off x="14278704" y="2772318"/>
            <a:ext cx="1256781" cy="4120594"/>
          </a:xfrm>
          <a:custGeom>
            <a:avLst/>
            <a:gdLst/>
            <a:ahLst/>
            <a:cxnLst/>
            <a:rect r="r" b="b" t="t" l="l"/>
            <a:pathLst>
              <a:path h="4120594" w="1256781">
                <a:moveTo>
                  <a:pt x="0" y="0"/>
                </a:moveTo>
                <a:lnTo>
                  <a:pt x="1256782" y="0"/>
                </a:lnTo>
                <a:lnTo>
                  <a:pt x="1256782" y="4120594"/>
                </a:lnTo>
                <a:lnTo>
                  <a:pt x="0" y="4120594"/>
                </a:lnTo>
                <a:lnTo>
                  <a:pt x="0" y="0"/>
                </a:lnTo>
                <a:close/>
              </a:path>
            </a:pathLst>
          </a:custGeom>
          <a:blipFill>
            <a:blip r:embed="rId4"/>
            <a:stretch>
              <a:fillRect l="0" t="0" r="0" b="0"/>
            </a:stretch>
          </a:blipFill>
        </p:spPr>
      </p:sp>
      <p:sp>
        <p:nvSpPr>
          <p:cNvPr name="Freeform 30" id="30"/>
          <p:cNvSpPr/>
          <p:nvPr/>
        </p:nvSpPr>
        <p:spPr>
          <a:xfrm flipH="false" flipV="false" rot="0">
            <a:off x="16252622" y="0"/>
            <a:ext cx="2013357" cy="2772318"/>
          </a:xfrm>
          <a:custGeom>
            <a:avLst/>
            <a:gdLst/>
            <a:ahLst/>
            <a:cxnLst/>
            <a:rect r="r" b="b" t="t" l="l"/>
            <a:pathLst>
              <a:path h="2772318" w="2013357">
                <a:moveTo>
                  <a:pt x="0" y="0"/>
                </a:moveTo>
                <a:lnTo>
                  <a:pt x="2013356" y="0"/>
                </a:lnTo>
                <a:lnTo>
                  <a:pt x="2013356" y="2772318"/>
                </a:lnTo>
                <a:lnTo>
                  <a:pt x="0" y="2772318"/>
                </a:lnTo>
                <a:lnTo>
                  <a:pt x="0" y="0"/>
                </a:lnTo>
                <a:close/>
              </a:path>
            </a:pathLst>
          </a:custGeom>
          <a:blipFill>
            <a:blip r:embed="rId5"/>
            <a:stretch>
              <a:fillRect l="0" t="0" r="0" b="0"/>
            </a:stretch>
          </a:blipFill>
        </p:spPr>
      </p:sp>
      <p:sp>
        <p:nvSpPr>
          <p:cNvPr name="Freeform 31" id="31"/>
          <p:cNvSpPr/>
          <p:nvPr/>
        </p:nvSpPr>
        <p:spPr>
          <a:xfrm flipH="false" flipV="false" rot="0">
            <a:off x="12066048" y="2772318"/>
            <a:ext cx="2212656" cy="4120594"/>
          </a:xfrm>
          <a:custGeom>
            <a:avLst/>
            <a:gdLst/>
            <a:ahLst/>
            <a:cxnLst/>
            <a:rect r="r" b="b" t="t" l="l"/>
            <a:pathLst>
              <a:path h="4120594" w="2212656">
                <a:moveTo>
                  <a:pt x="0" y="0"/>
                </a:moveTo>
                <a:lnTo>
                  <a:pt x="2212656" y="0"/>
                </a:lnTo>
                <a:lnTo>
                  <a:pt x="2212656" y="4120594"/>
                </a:lnTo>
                <a:lnTo>
                  <a:pt x="0" y="4120594"/>
                </a:lnTo>
                <a:lnTo>
                  <a:pt x="0" y="0"/>
                </a:lnTo>
                <a:close/>
              </a:path>
            </a:pathLst>
          </a:custGeom>
          <a:blipFill>
            <a:blip r:embed="rId6"/>
            <a:stretch>
              <a:fillRect l="-17251" t="0" r="-11038" b="0"/>
            </a:stretch>
          </a:blipFill>
        </p:spPr>
      </p:sp>
      <p:sp>
        <p:nvSpPr>
          <p:cNvPr name="Freeform 32" id="32"/>
          <p:cNvSpPr/>
          <p:nvPr/>
        </p:nvSpPr>
        <p:spPr>
          <a:xfrm flipH="false" flipV="false" rot="0">
            <a:off x="13476630" y="6875518"/>
            <a:ext cx="2908081" cy="3411482"/>
          </a:xfrm>
          <a:custGeom>
            <a:avLst/>
            <a:gdLst/>
            <a:ahLst/>
            <a:cxnLst/>
            <a:rect r="r" b="b" t="t" l="l"/>
            <a:pathLst>
              <a:path h="3411482" w="2908081">
                <a:moveTo>
                  <a:pt x="0" y="0"/>
                </a:moveTo>
                <a:lnTo>
                  <a:pt x="2908081" y="0"/>
                </a:lnTo>
                <a:lnTo>
                  <a:pt x="2908081" y="3411482"/>
                </a:lnTo>
                <a:lnTo>
                  <a:pt x="0" y="3411482"/>
                </a:lnTo>
                <a:lnTo>
                  <a:pt x="0" y="0"/>
                </a:lnTo>
                <a:close/>
              </a:path>
            </a:pathLst>
          </a:custGeom>
          <a:blipFill>
            <a:blip r:embed="rId7"/>
            <a:stretch>
              <a:fillRect l="-2449" t="0" r="-2449" b="-11664"/>
            </a:stretch>
          </a:blipFill>
        </p:spPr>
      </p:sp>
      <p:sp>
        <p:nvSpPr>
          <p:cNvPr name="Freeform 33" id="33"/>
          <p:cNvSpPr/>
          <p:nvPr/>
        </p:nvSpPr>
        <p:spPr>
          <a:xfrm flipH="false" flipV="false" rot="0">
            <a:off x="16384711" y="6892912"/>
            <a:ext cx="1903289" cy="3398730"/>
          </a:xfrm>
          <a:custGeom>
            <a:avLst/>
            <a:gdLst/>
            <a:ahLst/>
            <a:cxnLst/>
            <a:rect r="r" b="b" t="t" l="l"/>
            <a:pathLst>
              <a:path h="3398730" w="1903289">
                <a:moveTo>
                  <a:pt x="0" y="0"/>
                </a:moveTo>
                <a:lnTo>
                  <a:pt x="1903289" y="0"/>
                </a:lnTo>
                <a:lnTo>
                  <a:pt x="1903289" y="3398731"/>
                </a:lnTo>
                <a:lnTo>
                  <a:pt x="0" y="3398731"/>
                </a:lnTo>
                <a:lnTo>
                  <a:pt x="0" y="0"/>
                </a:lnTo>
                <a:close/>
              </a:path>
            </a:pathLst>
          </a:custGeom>
          <a:blipFill>
            <a:blip r:embed="rId8"/>
            <a:stretch>
              <a:fillRect l="0" t="0" r="0" b="0"/>
            </a:stretch>
          </a:blipFill>
        </p:spPr>
      </p:sp>
      <p:sp>
        <p:nvSpPr>
          <p:cNvPr name="Freeform 34" id="34"/>
          <p:cNvSpPr/>
          <p:nvPr/>
        </p:nvSpPr>
        <p:spPr>
          <a:xfrm flipH="false" flipV="false" rot="0">
            <a:off x="14176059" y="0"/>
            <a:ext cx="2076563" cy="2772318"/>
          </a:xfrm>
          <a:custGeom>
            <a:avLst/>
            <a:gdLst/>
            <a:ahLst/>
            <a:cxnLst/>
            <a:rect r="r" b="b" t="t" l="l"/>
            <a:pathLst>
              <a:path h="2772318" w="2076563">
                <a:moveTo>
                  <a:pt x="0" y="0"/>
                </a:moveTo>
                <a:lnTo>
                  <a:pt x="2076563" y="0"/>
                </a:lnTo>
                <a:lnTo>
                  <a:pt x="2076563" y="2772318"/>
                </a:lnTo>
                <a:lnTo>
                  <a:pt x="0" y="2772318"/>
                </a:lnTo>
                <a:lnTo>
                  <a:pt x="0" y="0"/>
                </a:lnTo>
                <a:close/>
              </a:path>
            </a:pathLst>
          </a:custGeom>
          <a:blipFill>
            <a:blip r:embed="rId9"/>
            <a:stretch>
              <a:fillRect l="0" t="0" r="0" b="0"/>
            </a:stretch>
          </a:blipFill>
        </p:spPr>
      </p:sp>
      <p:sp>
        <p:nvSpPr>
          <p:cNvPr name="TextBox 35" id="35"/>
          <p:cNvSpPr txBox="true"/>
          <p:nvPr/>
        </p:nvSpPr>
        <p:spPr>
          <a:xfrm rot="0">
            <a:off x="1746751" y="644579"/>
            <a:ext cx="3737193" cy="260858"/>
          </a:xfrm>
          <a:prstGeom prst="rect">
            <a:avLst/>
          </a:prstGeom>
        </p:spPr>
        <p:txBody>
          <a:bodyPr anchor="t" rtlCol="false" tIns="0" lIns="0" bIns="0" rIns="0">
            <a:spAutoFit/>
          </a:bodyPr>
          <a:lstStyle/>
          <a:p>
            <a:pPr algn="l">
              <a:lnSpc>
                <a:spcPts val="1935"/>
              </a:lnSpc>
            </a:pPr>
            <a:r>
              <a:rPr lang="en-US" sz="2199" spc="-98" b="true">
                <a:solidFill>
                  <a:srgbClr val="EFEFEF"/>
                </a:solidFill>
                <a:latin typeface="Open Sauce Medium"/>
                <a:ea typeface="Open Sauce Medium"/>
                <a:cs typeface="Open Sauce Medium"/>
                <a:sym typeface="Open Sauce Medium"/>
              </a:rPr>
              <a:t>F</a:t>
            </a:r>
            <a:r>
              <a:rPr lang="en-US" b="true" sz="2199" spc="-98">
                <a:solidFill>
                  <a:srgbClr val="EFEFEF"/>
                </a:solidFill>
                <a:latin typeface="Open Sauce Medium"/>
                <a:ea typeface="Open Sauce Medium"/>
                <a:cs typeface="Open Sauce Medium"/>
                <a:sym typeface="Open Sauce Medium"/>
              </a:rPr>
              <a:t>aith Across Borders</a:t>
            </a:r>
          </a:p>
        </p:txBody>
      </p:sp>
      <p:sp>
        <p:nvSpPr>
          <p:cNvPr name="TextBox 36" id="36"/>
          <p:cNvSpPr txBox="true"/>
          <p:nvPr/>
        </p:nvSpPr>
        <p:spPr>
          <a:xfrm rot="0">
            <a:off x="1301697" y="1223872"/>
            <a:ext cx="5187792" cy="960755"/>
          </a:xfrm>
          <a:prstGeom prst="rect">
            <a:avLst/>
          </a:prstGeom>
        </p:spPr>
        <p:txBody>
          <a:bodyPr anchor="t" rtlCol="false" tIns="0" lIns="0" bIns="0" rIns="0">
            <a:spAutoFit/>
          </a:bodyPr>
          <a:lstStyle/>
          <a:p>
            <a:pPr algn="l">
              <a:lnSpc>
                <a:spcPts val="7209"/>
              </a:lnSpc>
            </a:pPr>
            <a:r>
              <a:rPr lang="en-US" sz="6999" spc="-314" b="true">
                <a:solidFill>
                  <a:srgbClr val="EFEFEF"/>
                </a:solidFill>
                <a:latin typeface="Open Sauce Medium"/>
                <a:ea typeface="Open Sauce Medium"/>
                <a:cs typeface="Open Sauce Medium"/>
                <a:sym typeface="Open Sauce Medium"/>
              </a:rPr>
              <a:t>CL</a:t>
            </a:r>
            <a:r>
              <a:rPr lang="en-US" b="true" sz="6999" spc="-314">
                <a:solidFill>
                  <a:srgbClr val="EFEFEF"/>
                </a:solidFill>
                <a:latin typeface="Open Sauce Medium"/>
                <a:ea typeface="Open Sauce Medium"/>
                <a:cs typeface="Open Sauce Medium"/>
                <a:sym typeface="Open Sauce Medium"/>
              </a:rPr>
              <a:t>OTHING</a:t>
            </a:r>
          </a:p>
        </p:txBody>
      </p:sp>
      <p:sp>
        <p:nvSpPr>
          <p:cNvPr name="TextBox 37" id="37"/>
          <p:cNvSpPr txBox="true"/>
          <p:nvPr/>
        </p:nvSpPr>
        <p:spPr>
          <a:xfrm rot="0">
            <a:off x="1301697" y="2528783"/>
            <a:ext cx="8792048" cy="6935701"/>
          </a:xfrm>
          <a:prstGeom prst="rect">
            <a:avLst/>
          </a:prstGeom>
        </p:spPr>
        <p:txBody>
          <a:bodyPr anchor="t" rtlCol="false" tIns="0" lIns="0" bIns="0" rIns="0">
            <a:spAutoFit/>
          </a:bodyPr>
          <a:lstStyle/>
          <a:p>
            <a:pPr algn="l" marL="657753" indent="-328877" lvl="1">
              <a:lnSpc>
                <a:spcPts val="3960"/>
              </a:lnSpc>
              <a:buFont typeface="Arial"/>
              <a:buChar char="•"/>
            </a:pPr>
            <a:r>
              <a:rPr lang="en-US" sz="3046" spc="-97">
                <a:solidFill>
                  <a:srgbClr val="EFEFEF"/>
                </a:solidFill>
                <a:latin typeface="Aileron Light"/>
                <a:ea typeface="Aileron Light"/>
                <a:cs typeface="Aileron Light"/>
                <a:sym typeface="Aileron Light"/>
              </a:rPr>
              <a:t>Hind</a:t>
            </a:r>
            <a:r>
              <a:rPr lang="en-US" sz="3046" spc="-97">
                <a:solidFill>
                  <a:srgbClr val="EFEFEF"/>
                </a:solidFill>
                <a:latin typeface="Aileron Light"/>
                <a:ea typeface="Aileron Light"/>
                <a:cs typeface="Aileron Light"/>
                <a:sym typeface="Aileron Light"/>
              </a:rPr>
              <a:t>u clothing</a:t>
            </a:r>
            <a:r>
              <a:rPr lang="en-US" sz="3046" spc="-97" strike="noStrike" u="none">
                <a:solidFill>
                  <a:srgbClr val="EFEFEF"/>
                </a:solidFill>
                <a:latin typeface="Aileron Light"/>
                <a:ea typeface="Aileron Light"/>
                <a:cs typeface="Aileron Light"/>
                <a:sym typeface="Aileron Light"/>
              </a:rPr>
              <a:t> combines religion, culture, and social values, with traditional dress playing an important role in daily life, worship, and ceremonies.</a:t>
            </a:r>
          </a:p>
          <a:p>
            <a:pPr algn="l" marL="657753" indent="-328877" lvl="1">
              <a:lnSpc>
                <a:spcPts val="3960"/>
              </a:lnSpc>
              <a:buFont typeface="Arial"/>
              <a:buChar char="•"/>
            </a:pPr>
            <a:r>
              <a:rPr lang="en-US" sz="3046" spc="-97" strike="noStrike" u="none">
                <a:solidFill>
                  <a:srgbClr val="EFEFEF"/>
                </a:solidFill>
                <a:latin typeface="Aileron Light"/>
                <a:ea typeface="Aileron Light"/>
                <a:cs typeface="Aileron Light"/>
                <a:sym typeface="Aileron Light"/>
              </a:rPr>
              <a:t>In Hinduism, clothing reflects modesty, purity, and respect for tradition. Common examples include:</a:t>
            </a:r>
          </a:p>
          <a:p>
            <a:pPr algn="l" marL="657753" indent="-328877" lvl="1">
              <a:lnSpc>
                <a:spcPts val="3960"/>
              </a:lnSpc>
              <a:buFont typeface="Arial"/>
              <a:buChar char="•"/>
            </a:pPr>
            <a:r>
              <a:rPr lang="en-US" b="true" sz="3046" spc="-97" strike="noStrike" u="none">
                <a:solidFill>
                  <a:srgbClr val="EFEFEF"/>
                </a:solidFill>
                <a:latin typeface="Aileron Bold"/>
                <a:ea typeface="Aileron Bold"/>
                <a:cs typeface="Aileron Bold"/>
                <a:sym typeface="Aileron Bold"/>
              </a:rPr>
              <a:t>Sari </a:t>
            </a:r>
            <a:r>
              <a:rPr lang="en-US" sz="3046" spc="-97" strike="noStrike" u="none">
                <a:solidFill>
                  <a:srgbClr val="EFEFEF"/>
                </a:solidFill>
                <a:latin typeface="Aileron Light"/>
                <a:ea typeface="Aileron Light"/>
                <a:cs typeface="Aileron Light"/>
                <a:sym typeface="Aileron Light"/>
              </a:rPr>
              <a:t>– worn by women </a:t>
            </a:r>
          </a:p>
          <a:p>
            <a:pPr algn="l" marL="657753" indent="-328877" lvl="1">
              <a:lnSpc>
                <a:spcPts val="3960"/>
              </a:lnSpc>
              <a:buFont typeface="Arial"/>
              <a:buChar char="•"/>
            </a:pPr>
            <a:r>
              <a:rPr lang="en-US" b="true" sz="3046" spc="-97" strike="noStrike" u="none">
                <a:solidFill>
                  <a:srgbClr val="EFEFEF"/>
                </a:solidFill>
                <a:latin typeface="Aileron Bold"/>
                <a:ea typeface="Aileron Bold"/>
                <a:cs typeface="Aileron Bold"/>
                <a:sym typeface="Aileron Bold"/>
              </a:rPr>
              <a:t>Salwar Kameez </a:t>
            </a:r>
            <a:r>
              <a:rPr lang="en-US" sz="3046" spc="-97" strike="noStrike" u="none">
                <a:solidFill>
                  <a:srgbClr val="EFEFEF"/>
                </a:solidFill>
                <a:latin typeface="Aileron Light"/>
                <a:ea typeface="Aileron Light"/>
                <a:cs typeface="Aileron Light"/>
                <a:sym typeface="Aileron Light"/>
              </a:rPr>
              <a:t>– women’s traditional outfit </a:t>
            </a:r>
          </a:p>
          <a:p>
            <a:pPr algn="l" marL="657753" indent="-328877" lvl="1">
              <a:lnSpc>
                <a:spcPts val="3960"/>
              </a:lnSpc>
              <a:buFont typeface="Arial"/>
              <a:buChar char="•"/>
            </a:pPr>
            <a:r>
              <a:rPr lang="en-US" b="true" sz="3046" spc="-97" strike="noStrike" u="none">
                <a:solidFill>
                  <a:srgbClr val="EFEFEF"/>
                </a:solidFill>
                <a:latin typeface="Aileron Bold"/>
                <a:ea typeface="Aileron Bold"/>
                <a:cs typeface="Aileron Bold"/>
                <a:sym typeface="Aileron Bold"/>
              </a:rPr>
              <a:t>Lehenga Choli </a:t>
            </a:r>
            <a:r>
              <a:rPr lang="en-US" sz="3046" spc="-97" strike="noStrike" u="none">
                <a:solidFill>
                  <a:srgbClr val="EFEFEF"/>
                </a:solidFill>
                <a:latin typeface="Aileron Light"/>
                <a:ea typeface="Aileron Light"/>
                <a:cs typeface="Aileron Light"/>
                <a:sym typeface="Aileron Light"/>
              </a:rPr>
              <a:t>– festive women’s wear </a:t>
            </a:r>
          </a:p>
          <a:p>
            <a:pPr algn="l" marL="657753" indent="-328877" lvl="1">
              <a:lnSpc>
                <a:spcPts val="3960"/>
              </a:lnSpc>
              <a:buFont typeface="Arial"/>
              <a:buChar char="•"/>
            </a:pPr>
            <a:r>
              <a:rPr lang="en-US" b="true" sz="3046" spc="-97" strike="noStrike" u="none">
                <a:solidFill>
                  <a:srgbClr val="EFEFEF"/>
                </a:solidFill>
                <a:latin typeface="Aileron Bold"/>
                <a:ea typeface="Aileron Bold"/>
                <a:cs typeface="Aileron Bold"/>
                <a:sym typeface="Aileron Bold"/>
              </a:rPr>
              <a:t>Dhoti</a:t>
            </a:r>
            <a:r>
              <a:rPr lang="en-US" sz="3046" spc="-97" strike="noStrike" u="none">
                <a:solidFill>
                  <a:srgbClr val="EFEFEF"/>
                </a:solidFill>
                <a:latin typeface="Aileron Light"/>
                <a:ea typeface="Aileron Light"/>
                <a:cs typeface="Aileron Light"/>
                <a:sym typeface="Aileron Light"/>
              </a:rPr>
              <a:t> – traditional men’s clothing </a:t>
            </a:r>
          </a:p>
          <a:p>
            <a:pPr algn="l" marL="657753" indent="-328877" lvl="1">
              <a:lnSpc>
                <a:spcPts val="3960"/>
              </a:lnSpc>
              <a:buFont typeface="Arial"/>
              <a:buChar char="•"/>
            </a:pPr>
            <a:r>
              <a:rPr lang="en-US" b="true" sz="3046" spc="-97" strike="noStrike" u="none">
                <a:solidFill>
                  <a:srgbClr val="EFEFEF"/>
                </a:solidFill>
                <a:latin typeface="Aileron Bold"/>
                <a:ea typeface="Aileron Bold"/>
                <a:cs typeface="Aileron Bold"/>
                <a:sym typeface="Aileron Bold"/>
              </a:rPr>
              <a:t>Kurta Pajama </a:t>
            </a:r>
            <a:r>
              <a:rPr lang="en-US" sz="3046" spc="-97" strike="noStrike" u="none">
                <a:solidFill>
                  <a:srgbClr val="EFEFEF"/>
                </a:solidFill>
                <a:latin typeface="Aileron Light"/>
                <a:ea typeface="Aileron Light"/>
                <a:cs typeface="Aileron Light"/>
                <a:sym typeface="Aileron Light"/>
              </a:rPr>
              <a:t>– common men’s attire </a:t>
            </a:r>
          </a:p>
          <a:p>
            <a:pPr algn="l" marL="657753" indent="-328877" lvl="1">
              <a:lnSpc>
                <a:spcPts val="3960"/>
              </a:lnSpc>
              <a:buFont typeface="Arial"/>
              <a:buChar char="•"/>
            </a:pPr>
            <a:r>
              <a:rPr lang="en-US" b="true" sz="3046" spc="-97" strike="noStrike" u="none">
                <a:solidFill>
                  <a:srgbClr val="EFEFEF"/>
                </a:solidFill>
                <a:latin typeface="Aileron Bold"/>
                <a:ea typeface="Aileron Bold"/>
                <a:cs typeface="Aileron Bold"/>
                <a:sym typeface="Aileron Bold"/>
              </a:rPr>
              <a:t>Sherwani</a:t>
            </a:r>
            <a:r>
              <a:rPr lang="en-US" sz="3046" spc="-97" strike="noStrike" u="none">
                <a:solidFill>
                  <a:srgbClr val="EFEFEF"/>
                </a:solidFill>
                <a:latin typeface="Aileron Light"/>
                <a:ea typeface="Aileron Light"/>
                <a:cs typeface="Aileron Light"/>
                <a:sym typeface="Aileron Light"/>
              </a:rPr>
              <a:t> – formal men’s wear </a:t>
            </a:r>
          </a:p>
          <a:p>
            <a:pPr algn="l" marL="657753" indent="-328877" lvl="1">
              <a:lnSpc>
                <a:spcPts val="3960"/>
              </a:lnSpc>
              <a:buFont typeface="Arial"/>
              <a:buChar char="•"/>
            </a:pPr>
            <a:r>
              <a:rPr lang="en-US" b="true" sz="3046" spc="-97" strike="noStrike" u="none">
                <a:solidFill>
                  <a:srgbClr val="EFEFEF"/>
                </a:solidFill>
                <a:latin typeface="Aileron Bold"/>
                <a:ea typeface="Aileron Bold"/>
                <a:cs typeface="Aileron Bold"/>
                <a:sym typeface="Aileron Bold"/>
              </a:rPr>
              <a:t>Saffron Robes</a:t>
            </a:r>
            <a:r>
              <a:rPr lang="en-US" sz="3046" spc="-97" strike="noStrike" u="none">
                <a:solidFill>
                  <a:srgbClr val="EFEFEF"/>
                </a:solidFill>
                <a:latin typeface="Aileron Light"/>
                <a:ea typeface="Aileron Light"/>
                <a:cs typeface="Aileron Light"/>
                <a:sym typeface="Aileron Light"/>
              </a:rPr>
              <a:t> – worn by monks and spiritual leaders </a:t>
            </a:r>
          </a:p>
          <a:p>
            <a:pPr algn="l" marL="657753" indent="-328877" lvl="1">
              <a:lnSpc>
                <a:spcPts val="3960"/>
              </a:lnSpc>
              <a:buFont typeface="Arial"/>
              <a:buChar char="•"/>
            </a:pPr>
            <a:r>
              <a:rPr lang="en-US" b="true" sz="3046" spc="-97" strike="noStrike" u="none">
                <a:solidFill>
                  <a:srgbClr val="EFEFEF"/>
                </a:solidFill>
                <a:latin typeface="Aileron Bold"/>
                <a:ea typeface="Aileron Bold"/>
                <a:cs typeface="Aileron Bold"/>
                <a:sym typeface="Aileron Bold"/>
              </a:rPr>
              <a:t>White Garments</a:t>
            </a:r>
            <a:r>
              <a:rPr lang="en-US" sz="3046" spc="-97" strike="noStrike" u="none">
                <a:solidFill>
                  <a:srgbClr val="EFEFEF"/>
                </a:solidFill>
                <a:latin typeface="Aileron Light"/>
                <a:ea typeface="Aileron Light"/>
                <a:cs typeface="Aileron Light"/>
                <a:sym typeface="Aileron Light"/>
              </a:rPr>
              <a:t> – used for purity or mourning</a:t>
            </a:r>
          </a:p>
        </p:txBody>
      </p:sp>
      <p:sp>
        <p:nvSpPr>
          <p:cNvPr name="Freeform 38" id="38"/>
          <p:cNvSpPr/>
          <p:nvPr/>
        </p:nvSpPr>
        <p:spPr>
          <a:xfrm flipH="true" flipV="false" rot="0">
            <a:off x="0" y="-83267"/>
            <a:ext cx="2004174" cy="1322342"/>
          </a:xfrm>
          <a:custGeom>
            <a:avLst/>
            <a:gdLst/>
            <a:ahLst/>
            <a:cxnLst/>
            <a:rect r="r" b="b" t="t" l="l"/>
            <a:pathLst>
              <a:path h="1322342" w="2004174">
                <a:moveTo>
                  <a:pt x="2004174" y="0"/>
                </a:moveTo>
                <a:lnTo>
                  <a:pt x="0" y="0"/>
                </a:lnTo>
                <a:lnTo>
                  <a:pt x="0" y="1322342"/>
                </a:lnTo>
                <a:lnTo>
                  <a:pt x="2004174" y="1322342"/>
                </a:lnTo>
                <a:lnTo>
                  <a:pt x="2004174" y="0"/>
                </a:lnTo>
                <a:close/>
              </a:path>
            </a:pathLst>
          </a:custGeom>
          <a:blipFill>
            <a:blip r:embed="rId10"/>
            <a:stretch>
              <a:fillRect l="0" t="0" r="0" b="0"/>
            </a:stretch>
          </a:blipFill>
        </p:spPr>
      </p:sp>
    </p:spTree>
  </p:cSld>
  <p:clrMapOvr>
    <a:masterClrMapping/>
  </p:clrMapOvr>
</p:sld>
</file>

<file path=ppt/slides/slide12.xml><?xml version="1.0" encoding="utf-8"?>
<p:sld xmlns:p="http://schemas.openxmlformats.org/presentationml/2006/main" xmlns:a="http://schemas.openxmlformats.org/drawingml/2006/main" xmlns:r="http://schemas.openxmlformats.org/officeDocument/2006/relationships">
  <p:cSld>
    <p:bg>
      <p:bgPr>
        <a:solidFill>
          <a:srgbClr val="EFEFEF"/>
        </a:solidFill>
      </p:bgPr>
    </p:bg>
    <p:spTree>
      <p:nvGrpSpPr>
        <p:cNvPr id="1" name=""/>
        <p:cNvGrpSpPr/>
        <p:nvPr/>
      </p:nvGrpSpPr>
      <p:grpSpPr>
        <a:xfrm>
          <a:off x="0" y="0"/>
          <a:ext cx="0" cy="0"/>
          <a:chOff x="0" y="0"/>
          <a:chExt cx="0" cy="0"/>
        </a:xfrm>
      </p:grpSpPr>
      <p:grpSp>
        <p:nvGrpSpPr>
          <p:cNvPr name="Group 2" id="2"/>
          <p:cNvGrpSpPr/>
          <p:nvPr/>
        </p:nvGrpSpPr>
        <p:grpSpPr>
          <a:xfrm rot="0">
            <a:off x="4641209" y="4179105"/>
            <a:ext cx="3086100" cy="5079195"/>
            <a:chOff x="0" y="0"/>
            <a:chExt cx="812800" cy="1337730"/>
          </a:xfrm>
        </p:grpSpPr>
        <p:sp>
          <p:nvSpPr>
            <p:cNvPr name="Freeform 3" id="3"/>
            <p:cNvSpPr/>
            <p:nvPr/>
          </p:nvSpPr>
          <p:spPr>
            <a:xfrm flipH="false" flipV="false" rot="0">
              <a:off x="0" y="0"/>
              <a:ext cx="812800" cy="1337730"/>
            </a:xfrm>
            <a:custGeom>
              <a:avLst/>
              <a:gdLst/>
              <a:ahLst/>
              <a:cxnLst/>
              <a:rect r="r" b="b" t="t" l="l"/>
              <a:pathLst>
                <a:path h="1337730" w="812800">
                  <a:moveTo>
                    <a:pt x="0" y="0"/>
                  </a:moveTo>
                  <a:lnTo>
                    <a:pt x="812800" y="0"/>
                  </a:lnTo>
                  <a:lnTo>
                    <a:pt x="812800" y="1337730"/>
                  </a:lnTo>
                  <a:lnTo>
                    <a:pt x="0" y="1337730"/>
                  </a:lnTo>
                  <a:close/>
                </a:path>
              </a:pathLst>
            </a:custGeom>
            <a:gradFill rotWithShape="true">
              <a:gsLst>
                <a:gs pos="0">
                  <a:srgbClr val="EFEFEF">
                    <a:alpha val="0"/>
                  </a:srgbClr>
                </a:gs>
                <a:gs pos="50000">
                  <a:srgbClr val="EFEFEF">
                    <a:alpha val="89500"/>
                  </a:srgbClr>
                </a:gs>
                <a:gs pos="100000">
                  <a:srgbClr val="EFEFEF">
                    <a:alpha val="100000"/>
                  </a:srgbClr>
                </a:gs>
              </a:gsLst>
              <a:lin ang="0"/>
            </a:gradFill>
          </p:spPr>
        </p:sp>
        <p:sp>
          <p:nvSpPr>
            <p:cNvPr name="TextBox 4" id="4"/>
            <p:cNvSpPr txBox="true"/>
            <p:nvPr/>
          </p:nvSpPr>
          <p:spPr>
            <a:xfrm>
              <a:off x="0" y="0"/>
              <a:ext cx="812800" cy="1337730"/>
            </a:xfrm>
            <a:prstGeom prst="rect">
              <a:avLst/>
            </a:prstGeom>
          </p:spPr>
          <p:txBody>
            <a:bodyPr anchor="ctr" rtlCol="false" tIns="50800" lIns="50800" bIns="50800" rIns="50800"/>
            <a:lstStyle/>
            <a:p>
              <a:pPr algn="ctr">
                <a:lnSpc>
                  <a:spcPts val="2686"/>
                </a:lnSpc>
              </a:pPr>
            </a:p>
          </p:txBody>
        </p:sp>
      </p:grpSp>
      <p:grpSp>
        <p:nvGrpSpPr>
          <p:cNvPr name="Group 5" id="5"/>
          <p:cNvGrpSpPr/>
          <p:nvPr/>
        </p:nvGrpSpPr>
        <p:grpSpPr>
          <a:xfrm rot="0">
            <a:off x="-193450" y="3293881"/>
            <a:ext cx="18674901" cy="7378284"/>
            <a:chOff x="0" y="0"/>
            <a:chExt cx="24899868" cy="9837711"/>
          </a:xfrm>
        </p:grpSpPr>
        <p:grpSp>
          <p:nvGrpSpPr>
            <p:cNvPr name="Group 6" id="6"/>
            <p:cNvGrpSpPr/>
            <p:nvPr/>
          </p:nvGrpSpPr>
          <p:grpSpPr>
            <a:xfrm rot="0">
              <a:off x="0" y="4427815"/>
              <a:ext cx="3558057" cy="5409897"/>
              <a:chOff x="0" y="0"/>
              <a:chExt cx="812800" cy="1235833"/>
            </a:xfrm>
          </p:grpSpPr>
          <p:sp>
            <p:nvSpPr>
              <p:cNvPr name="Freeform 7" id="7"/>
              <p:cNvSpPr/>
              <p:nvPr/>
            </p:nvSpPr>
            <p:spPr>
              <a:xfrm flipH="false" flipV="false" rot="0">
                <a:off x="0" y="0"/>
                <a:ext cx="812800" cy="1235833"/>
              </a:xfrm>
              <a:custGeom>
                <a:avLst/>
                <a:gdLst/>
                <a:ahLst/>
                <a:cxnLst/>
                <a:rect r="r" b="b" t="t" l="l"/>
                <a:pathLst>
                  <a:path h="1235833" w="812800">
                    <a:moveTo>
                      <a:pt x="0" y="0"/>
                    </a:moveTo>
                    <a:lnTo>
                      <a:pt x="812800" y="0"/>
                    </a:lnTo>
                    <a:lnTo>
                      <a:pt x="812800" y="1235833"/>
                    </a:lnTo>
                    <a:lnTo>
                      <a:pt x="0" y="1235833"/>
                    </a:lnTo>
                    <a:close/>
                  </a:path>
                </a:pathLst>
              </a:custGeom>
              <a:gradFill rotWithShape="true">
                <a:gsLst>
                  <a:gs pos="0">
                    <a:srgbClr val="905BF4">
                      <a:alpha val="0"/>
                    </a:srgbClr>
                  </a:gs>
                  <a:gs pos="50000">
                    <a:srgbClr val="905BF4">
                      <a:alpha val="9310"/>
                    </a:srgbClr>
                  </a:gs>
                  <a:gs pos="100000">
                    <a:srgbClr val="905BF4">
                      <a:alpha val="24500"/>
                    </a:srgbClr>
                  </a:gs>
                </a:gsLst>
                <a:lin ang="5400000"/>
              </a:gradFill>
            </p:spPr>
          </p:sp>
          <p:sp>
            <p:nvSpPr>
              <p:cNvPr name="TextBox 8" id="8"/>
              <p:cNvSpPr txBox="true"/>
              <p:nvPr/>
            </p:nvSpPr>
            <p:spPr>
              <a:xfrm>
                <a:off x="0" y="0"/>
                <a:ext cx="812800" cy="1235833"/>
              </a:xfrm>
              <a:prstGeom prst="rect">
                <a:avLst/>
              </a:prstGeom>
            </p:spPr>
            <p:txBody>
              <a:bodyPr anchor="ctr" rtlCol="false" tIns="50800" lIns="50800" bIns="50800" rIns="50800"/>
              <a:lstStyle/>
              <a:p>
                <a:pPr algn="ctr" marL="0" indent="0" lvl="0">
                  <a:lnSpc>
                    <a:spcPts val="2686"/>
                  </a:lnSpc>
                  <a:spcBef>
                    <a:spcPct val="0"/>
                  </a:spcBef>
                </a:pPr>
              </a:p>
            </p:txBody>
          </p:sp>
        </p:grpSp>
        <p:grpSp>
          <p:nvGrpSpPr>
            <p:cNvPr name="Group 9" id="9"/>
            <p:cNvGrpSpPr/>
            <p:nvPr/>
          </p:nvGrpSpPr>
          <p:grpSpPr>
            <a:xfrm rot="0">
              <a:off x="21341811" y="4427815"/>
              <a:ext cx="3558057" cy="5409897"/>
              <a:chOff x="0" y="0"/>
              <a:chExt cx="812800" cy="1235833"/>
            </a:xfrm>
          </p:grpSpPr>
          <p:sp>
            <p:nvSpPr>
              <p:cNvPr name="Freeform 10" id="10"/>
              <p:cNvSpPr/>
              <p:nvPr/>
            </p:nvSpPr>
            <p:spPr>
              <a:xfrm flipH="false" flipV="false" rot="0">
                <a:off x="0" y="0"/>
                <a:ext cx="812800" cy="1235833"/>
              </a:xfrm>
              <a:custGeom>
                <a:avLst/>
                <a:gdLst/>
                <a:ahLst/>
                <a:cxnLst/>
                <a:rect r="r" b="b" t="t" l="l"/>
                <a:pathLst>
                  <a:path h="1235833" w="812800">
                    <a:moveTo>
                      <a:pt x="0" y="0"/>
                    </a:moveTo>
                    <a:lnTo>
                      <a:pt x="812800" y="0"/>
                    </a:lnTo>
                    <a:lnTo>
                      <a:pt x="812800" y="1235833"/>
                    </a:lnTo>
                    <a:lnTo>
                      <a:pt x="0" y="1235833"/>
                    </a:lnTo>
                    <a:close/>
                  </a:path>
                </a:pathLst>
              </a:custGeom>
              <a:gradFill rotWithShape="true">
                <a:gsLst>
                  <a:gs pos="0">
                    <a:srgbClr val="905BF4">
                      <a:alpha val="0"/>
                    </a:srgbClr>
                  </a:gs>
                  <a:gs pos="50000">
                    <a:srgbClr val="905BF4">
                      <a:alpha val="9310"/>
                    </a:srgbClr>
                  </a:gs>
                  <a:gs pos="100000">
                    <a:srgbClr val="905BF4">
                      <a:alpha val="24500"/>
                    </a:srgbClr>
                  </a:gs>
                </a:gsLst>
                <a:lin ang="5400000"/>
              </a:gradFill>
            </p:spPr>
          </p:sp>
          <p:sp>
            <p:nvSpPr>
              <p:cNvPr name="TextBox 11" id="11"/>
              <p:cNvSpPr txBox="true"/>
              <p:nvPr/>
            </p:nvSpPr>
            <p:spPr>
              <a:xfrm>
                <a:off x="0" y="0"/>
                <a:ext cx="812800" cy="1235833"/>
              </a:xfrm>
              <a:prstGeom prst="rect">
                <a:avLst/>
              </a:prstGeom>
            </p:spPr>
            <p:txBody>
              <a:bodyPr anchor="ctr" rtlCol="false" tIns="50800" lIns="50800" bIns="50800" rIns="50800"/>
              <a:lstStyle/>
              <a:p>
                <a:pPr algn="ctr" marL="0" indent="0" lvl="0">
                  <a:lnSpc>
                    <a:spcPts val="2686"/>
                  </a:lnSpc>
                  <a:spcBef>
                    <a:spcPct val="0"/>
                  </a:spcBef>
                </a:pPr>
              </a:p>
            </p:txBody>
          </p:sp>
        </p:grpSp>
        <p:grpSp>
          <p:nvGrpSpPr>
            <p:cNvPr name="Group 12" id="12"/>
            <p:cNvGrpSpPr/>
            <p:nvPr/>
          </p:nvGrpSpPr>
          <p:grpSpPr>
            <a:xfrm rot="0">
              <a:off x="3558057" y="3198827"/>
              <a:ext cx="3558057" cy="6638885"/>
              <a:chOff x="0" y="0"/>
              <a:chExt cx="812800" cy="1516582"/>
            </a:xfrm>
          </p:grpSpPr>
          <p:sp>
            <p:nvSpPr>
              <p:cNvPr name="Freeform 13" id="13"/>
              <p:cNvSpPr/>
              <p:nvPr/>
            </p:nvSpPr>
            <p:spPr>
              <a:xfrm flipH="false" flipV="false" rot="0">
                <a:off x="0" y="0"/>
                <a:ext cx="812800" cy="1516582"/>
              </a:xfrm>
              <a:custGeom>
                <a:avLst/>
                <a:gdLst/>
                <a:ahLst/>
                <a:cxnLst/>
                <a:rect r="r" b="b" t="t" l="l"/>
                <a:pathLst>
                  <a:path h="1516582" w="812800">
                    <a:moveTo>
                      <a:pt x="0" y="0"/>
                    </a:moveTo>
                    <a:lnTo>
                      <a:pt x="812800" y="0"/>
                    </a:lnTo>
                    <a:lnTo>
                      <a:pt x="812800" y="1516582"/>
                    </a:lnTo>
                    <a:lnTo>
                      <a:pt x="0" y="1516582"/>
                    </a:lnTo>
                    <a:close/>
                  </a:path>
                </a:pathLst>
              </a:custGeom>
              <a:gradFill rotWithShape="true">
                <a:gsLst>
                  <a:gs pos="0">
                    <a:srgbClr val="905BF4">
                      <a:alpha val="0"/>
                    </a:srgbClr>
                  </a:gs>
                  <a:gs pos="50000">
                    <a:srgbClr val="905BF4">
                      <a:alpha val="9310"/>
                    </a:srgbClr>
                  </a:gs>
                  <a:gs pos="100000">
                    <a:srgbClr val="905BF4">
                      <a:alpha val="24500"/>
                    </a:srgbClr>
                  </a:gs>
                </a:gsLst>
                <a:lin ang="5400000"/>
              </a:gradFill>
            </p:spPr>
          </p:sp>
          <p:sp>
            <p:nvSpPr>
              <p:cNvPr name="TextBox 14" id="14"/>
              <p:cNvSpPr txBox="true"/>
              <p:nvPr/>
            </p:nvSpPr>
            <p:spPr>
              <a:xfrm>
                <a:off x="0" y="0"/>
                <a:ext cx="812800" cy="1516582"/>
              </a:xfrm>
              <a:prstGeom prst="rect">
                <a:avLst/>
              </a:prstGeom>
            </p:spPr>
            <p:txBody>
              <a:bodyPr anchor="ctr" rtlCol="false" tIns="50800" lIns="50800" bIns="50800" rIns="50800"/>
              <a:lstStyle/>
              <a:p>
                <a:pPr algn="ctr" marL="0" indent="0" lvl="0">
                  <a:lnSpc>
                    <a:spcPts val="2686"/>
                  </a:lnSpc>
                  <a:spcBef>
                    <a:spcPct val="0"/>
                  </a:spcBef>
                </a:pPr>
              </a:p>
            </p:txBody>
          </p:sp>
        </p:grpSp>
        <p:grpSp>
          <p:nvGrpSpPr>
            <p:cNvPr name="Group 15" id="15"/>
            <p:cNvGrpSpPr/>
            <p:nvPr/>
          </p:nvGrpSpPr>
          <p:grpSpPr>
            <a:xfrm rot="0">
              <a:off x="17783754" y="3198827"/>
              <a:ext cx="3558057" cy="6638885"/>
              <a:chOff x="0" y="0"/>
              <a:chExt cx="812800" cy="1516582"/>
            </a:xfrm>
          </p:grpSpPr>
          <p:sp>
            <p:nvSpPr>
              <p:cNvPr name="Freeform 16" id="16"/>
              <p:cNvSpPr/>
              <p:nvPr/>
            </p:nvSpPr>
            <p:spPr>
              <a:xfrm flipH="false" flipV="false" rot="0">
                <a:off x="0" y="0"/>
                <a:ext cx="812800" cy="1516582"/>
              </a:xfrm>
              <a:custGeom>
                <a:avLst/>
                <a:gdLst/>
                <a:ahLst/>
                <a:cxnLst/>
                <a:rect r="r" b="b" t="t" l="l"/>
                <a:pathLst>
                  <a:path h="1516582" w="812800">
                    <a:moveTo>
                      <a:pt x="0" y="0"/>
                    </a:moveTo>
                    <a:lnTo>
                      <a:pt x="812800" y="0"/>
                    </a:lnTo>
                    <a:lnTo>
                      <a:pt x="812800" y="1516582"/>
                    </a:lnTo>
                    <a:lnTo>
                      <a:pt x="0" y="1516582"/>
                    </a:lnTo>
                    <a:close/>
                  </a:path>
                </a:pathLst>
              </a:custGeom>
              <a:gradFill rotWithShape="true">
                <a:gsLst>
                  <a:gs pos="0">
                    <a:srgbClr val="905BF4">
                      <a:alpha val="0"/>
                    </a:srgbClr>
                  </a:gs>
                  <a:gs pos="50000">
                    <a:srgbClr val="905BF4">
                      <a:alpha val="9310"/>
                    </a:srgbClr>
                  </a:gs>
                  <a:gs pos="100000">
                    <a:srgbClr val="905BF4">
                      <a:alpha val="24500"/>
                    </a:srgbClr>
                  </a:gs>
                </a:gsLst>
                <a:lin ang="5400000"/>
              </a:gradFill>
            </p:spPr>
          </p:sp>
          <p:sp>
            <p:nvSpPr>
              <p:cNvPr name="TextBox 17" id="17"/>
              <p:cNvSpPr txBox="true"/>
              <p:nvPr/>
            </p:nvSpPr>
            <p:spPr>
              <a:xfrm>
                <a:off x="0" y="0"/>
                <a:ext cx="812800" cy="1516582"/>
              </a:xfrm>
              <a:prstGeom prst="rect">
                <a:avLst/>
              </a:prstGeom>
            </p:spPr>
            <p:txBody>
              <a:bodyPr anchor="ctr" rtlCol="false" tIns="50800" lIns="50800" bIns="50800" rIns="50800"/>
              <a:lstStyle/>
              <a:p>
                <a:pPr algn="ctr" marL="0" indent="0" lvl="0">
                  <a:lnSpc>
                    <a:spcPts val="2686"/>
                  </a:lnSpc>
                  <a:spcBef>
                    <a:spcPct val="0"/>
                  </a:spcBef>
                </a:pPr>
              </a:p>
            </p:txBody>
          </p:sp>
        </p:grpSp>
        <p:grpSp>
          <p:nvGrpSpPr>
            <p:cNvPr name="Group 18" id="18"/>
            <p:cNvGrpSpPr/>
            <p:nvPr/>
          </p:nvGrpSpPr>
          <p:grpSpPr>
            <a:xfrm rot="0">
              <a:off x="7116114" y="1874177"/>
              <a:ext cx="3558057" cy="7963534"/>
              <a:chOff x="0" y="0"/>
              <a:chExt cx="812800" cy="1819184"/>
            </a:xfrm>
          </p:grpSpPr>
          <p:sp>
            <p:nvSpPr>
              <p:cNvPr name="Freeform 19" id="19"/>
              <p:cNvSpPr/>
              <p:nvPr/>
            </p:nvSpPr>
            <p:spPr>
              <a:xfrm flipH="false" flipV="false" rot="0">
                <a:off x="0" y="0"/>
                <a:ext cx="812800" cy="1819184"/>
              </a:xfrm>
              <a:custGeom>
                <a:avLst/>
                <a:gdLst/>
                <a:ahLst/>
                <a:cxnLst/>
                <a:rect r="r" b="b" t="t" l="l"/>
                <a:pathLst>
                  <a:path h="1819184" w="812800">
                    <a:moveTo>
                      <a:pt x="0" y="0"/>
                    </a:moveTo>
                    <a:lnTo>
                      <a:pt x="812800" y="0"/>
                    </a:lnTo>
                    <a:lnTo>
                      <a:pt x="812800" y="1819184"/>
                    </a:lnTo>
                    <a:lnTo>
                      <a:pt x="0" y="1819184"/>
                    </a:lnTo>
                    <a:close/>
                  </a:path>
                </a:pathLst>
              </a:custGeom>
              <a:gradFill rotWithShape="true">
                <a:gsLst>
                  <a:gs pos="0">
                    <a:srgbClr val="905BF4">
                      <a:alpha val="0"/>
                    </a:srgbClr>
                  </a:gs>
                  <a:gs pos="50000">
                    <a:srgbClr val="905BF4">
                      <a:alpha val="9310"/>
                    </a:srgbClr>
                  </a:gs>
                  <a:gs pos="100000">
                    <a:srgbClr val="905BF4">
                      <a:alpha val="24500"/>
                    </a:srgbClr>
                  </a:gs>
                </a:gsLst>
                <a:lin ang="5400000"/>
              </a:gradFill>
            </p:spPr>
          </p:sp>
          <p:sp>
            <p:nvSpPr>
              <p:cNvPr name="TextBox 20" id="20"/>
              <p:cNvSpPr txBox="true"/>
              <p:nvPr/>
            </p:nvSpPr>
            <p:spPr>
              <a:xfrm>
                <a:off x="0" y="0"/>
                <a:ext cx="812800" cy="1819184"/>
              </a:xfrm>
              <a:prstGeom prst="rect">
                <a:avLst/>
              </a:prstGeom>
            </p:spPr>
            <p:txBody>
              <a:bodyPr anchor="ctr" rtlCol="false" tIns="50800" lIns="50800" bIns="50800" rIns="50800"/>
              <a:lstStyle/>
              <a:p>
                <a:pPr algn="ctr" marL="0" indent="0" lvl="0">
                  <a:lnSpc>
                    <a:spcPts val="2686"/>
                  </a:lnSpc>
                  <a:spcBef>
                    <a:spcPct val="0"/>
                  </a:spcBef>
                </a:pPr>
              </a:p>
            </p:txBody>
          </p:sp>
        </p:grpSp>
        <p:grpSp>
          <p:nvGrpSpPr>
            <p:cNvPr name="Group 21" id="21"/>
            <p:cNvGrpSpPr/>
            <p:nvPr/>
          </p:nvGrpSpPr>
          <p:grpSpPr>
            <a:xfrm rot="0">
              <a:off x="14232228" y="1874177"/>
              <a:ext cx="3558057" cy="7963534"/>
              <a:chOff x="0" y="0"/>
              <a:chExt cx="812800" cy="1819184"/>
            </a:xfrm>
          </p:grpSpPr>
          <p:sp>
            <p:nvSpPr>
              <p:cNvPr name="Freeform 22" id="22"/>
              <p:cNvSpPr/>
              <p:nvPr/>
            </p:nvSpPr>
            <p:spPr>
              <a:xfrm flipH="false" flipV="false" rot="0">
                <a:off x="0" y="0"/>
                <a:ext cx="812800" cy="1819184"/>
              </a:xfrm>
              <a:custGeom>
                <a:avLst/>
                <a:gdLst/>
                <a:ahLst/>
                <a:cxnLst/>
                <a:rect r="r" b="b" t="t" l="l"/>
                <a:pathLst>
                  <a:path h="1819184" w="812800">
                    <a:moveTo>
                      <a:pt x="0" y="0"/>
                    </a:moveTo>
                    <a:lnTo>
                      <a:pt x="812800" y="0"/>
                    </a:lnTo>
                    <a:lnTo>
                      <a:pt x="812800" y="1819184"/>
                    </a:lnTo>
                    <a:lnTo>
                      <a:pt x="0" y="1819184"/>
                    </a:lnTo>
                    <a:close/>
                  </a:path>
                </a:pathLst>
              </a:custGeom>
              <a:gradFill rotWithShape="true">
                <a:gsLst>
                  <a:gs pos="0">
                    <a:srgbClr val="905BF4">
                      <a:alpha val="0"/>
                    </a:srgbClr>
                  </a:gs>
                  <a:gs pos="50000">
                    <a:srgbClr val="905BF4">
                      <a:alpha val="9310"/>
                    </a:srgbClr>
                  </a:gs>
                  <a:gs pos="100000">
                    <a:srgbClr val="905BF4">
                      <a:alpha val="24500"/>
                    </a:srgbClr>
                  </a:gs>
                </a:gsLst>
                <a:lin ang="5400000"/>
              </a:gradFill>
            </p:spPr>
          </p:sp>
          <p:sp>
            <p:nvSpPr>
              <p:cNvPr name="TextBox 23" id="23"/>
              <p:cNvSpPr txBox="true"/>
              <p:nvPr/>
            </p:nvSpPr>
            <p:spPr>
              <a:xfrm>
                <a:off x="0" y="0"/>
                <a:ext cx="812800" cy="1819184"/>
              </a:xfrm>
              <a:prstGeom prst="rect">
                <a:avLst/>
              </a:prstGeom>
            </p:spPr>
            <p:txBody>
              <a:bodyPr anchor="ctr" rtlCol="false" tIns="50800" lIns="50800" bIns="50800" rIns="50800"/>
              <a:lstStyle/>
              <a:p>
                <a:pPr algn="ctr" marL="0" indent="0" lvl="0">
                  <a:lnSpc>
                    <a:spcPts val="2686"/>
                  </a:lnSpc>
                  <a:spcBef>
                    <a:spcPct val="0"/>
                  </a:spcBef>
                </a:pPr>
              </a:p>
            </p:txBody>
          </p:sp>
        </p:grpSp>
        <p:grpSp>
          <p:nvGrpSpPr>
            <p:cNvPr name="Group 24" id="24"/>
            <p:cNvGrpSpPr/>
            <p:nvPr/>
          </p:nvGrpSpPr>
          <p:grpSpPr>
            <a:xfrm rot="0">
              <a:off x="10674171" y="0"/>
              <a:ext cx="3558057" cy="9837711"/>
              <a:chOff x="0" y="0"/>
              <a:chExt cx="812800" cy="2247320"/>
            </a:xfrm>
          </p:grpSpPr>
          <p:sp>
            <p:nvSpPr>
              <p:cNvPr name="Freeform 25" id="25"/>
              <p:cNvSpPr/>
              <p:nvPr/>
            </p:nvSpPr>
            <p:spPr>
              <a:xfrm flipH="false" flipV="false" rot="0">
                <a:off x="0" y="0"/>
                <a:ext cx="812800" cy="2247320"/>
              </a:xfrm>
              <a:custGeom>
                <a:avLst/>
                <a:gdLst/>
                <a:ahLst/>
                <a:cxnLst/>
                <a:rect r="r" b="b" t="t" l="l"/>
                <a:pathLst>
                  <a:path h="2247320" w="812800">
                    <a:moveTo>
                      <a:pt x="0" y="0"/>
                    </a:moveTo>
                    <a:lnTo>
                      <a:pt x="812800" y="0"/>
                    </a:lnTo>
                    <a:lnTo>
                      <a:pt x="812800" y="2247320"/>
                    </a:lnTo>
                    <a:lnTo>
                      <a:pt x="0" y="2247320"/>
                    </a:lnTo>
                    <a:close/>
                  </a:path>
                </a:pathLst>
              </a:custGeom>
              <a:gradFill rotWithShape="true">
                <a:gsLst>
                  <a:gs pos="0">
                    <a:srgbClr val="905BF4">
                      <a:alpha val="0"/>
                    </a:srgbClr>
                  </a:gs>
                  <a:gs pos="50000">
                    <a:srgbClr val="905BF4">
                      <a:alpha val="9310"/>
                    </a:srgbClr>
                  </a:gs>
                  <a:gs pos="100000">
                    <a:srgbClr val="905BF4">
                      <a:alpha val="24500"/>
                    </a:srgbClr>
                  </a:gs>
                </a:gsLst>
                <a:lin ang="5400000"/>
              </a:gradFill>
            </p:spPr>
          </p:sp>
          <p:sp>
            <p:nvSpPr>
              <p:cNvPr name="TextBox 26" id="26"/>
              <p:cNvSpPr txBox="true"/>
              <p:nvPr/>
            </p:nvSpPr>
            <p:spPr>
              <a:xfrm>
                <a:off x="0" y="0"/>
                <a:ext cx="812800" cy="2247320"/>
              </a:xfrm>
              <a:prstGeom prst="rect">
                <a:avLst/>
              </a:prstGeom>
            </p:spPr>
            <p:txBody>
              <a:bodyPr anchor="ctr" rtlCol="false" tIns="50800" lIns="50800" bIns="50800" rIns="50800"/>
              <a:lstStyle/>
              <a:p>
                <a:pPr algn="ctr">
                  <a:lnSpc>
                    <a:spcPts val="2686"/>
                  </a:lnSpc>
                </a:pPr>
              </a:p>
            </p:txBody>
          </p:sp>
        </p:grpSp>
      </p:grpSp>
      <p:sp>
        <p:nvSpPr>
          <p:cNvPr name="TextBox 27" id="27"/>
          <p:cNvSpPr txBox="true"/>
          <p:nvPr/>
        </p:nvSpPr>
        <p:spPr>
          <a:xfrm rot="0">
            <a:off x="1746751" y="644579"/>
            <a:ext cx="3737193" cy="260858"/>
          </a:xfrm>
          <a:prstGeom prst="rect">
            <a:avLst/>
          </a:prstGeom>
        </p:spPr>
        <p:txBody>
          <a:bodyPr anchor="t" rtlCol="false" tIns="0" lIns="0" bIns="0" rIns="0">
            <a:spAutoFit/>
          </a:bodyPr>
          <a:lstStyle/>
          <a:p>
            <a:pPr algn="l">
              <a:lnSpc>
                <a:spcPts val="1935"/>
              </a:lnSpc>
            </a:pPr>
            <a:r>
              <a:rPr lang="en-US" sz="2199" spc="-98" b="true">
                <a:solidFill>
                  <a:srgbClr val="0F042D"/>
                </a:solidFill>
                <a:latin typeface="Open Sauce Medium"/>
                <a:ea typeface="Open Sauce Medium"/>
                <a:cs typeface="Open Sauce Medium"/>
                <a:sym typeface="Open Sauce Medium"/>
              </a:rPr>
              <a:t>F</a:t>
            </a:r>
            <a:r>
              <a:rPr lang="en-US" b="true" sz="2199" spc="-98">
                <a:solidFill>
                  <a:srgbClr val="0F042D"/>
                </a:solidFill>
                <a:latin typeface="Open Sauce Medium"/>
                <a:ea typeface="Open Sauce Medium"/>
                <a:cs typeface="Open Sauce Medium"/>
                <a:sym typeface="Open Sauce Medium"/>
              </a:rPr>
              <a:t>aith Across Borders</a:t>
            </a:r>
          </a:p>
        </p:txBody>
      </p:sp>
      <p:sp>
        <p:nvSpPr>
          <p:cNvPr name="TextBox 28" id="28"/>
          <p:cNvSpPr txBox="true"/>
          <p:nvPr/>
        </p:nvSpPr>
        <p:spPr>
          <a:xfrm rot="0">
            <a:off x="1028700" y="1223872"/>
            <a:ext cx="15657088" cy="960755"/>
          </a:xfrm>
          <a:prstGeom prst="rect">
            <a:avLst/>
          </a:prstGeom>
        </p:spPr>
        <p:txBody>
          <a:bodyPr anchor="t" rtlCol="false" tIns="0" lIns="0" bIns="0" rIns="0">
            <a:spAutoFit/>
          </a:bodyPr>
          <a:lstStyle/>
          <a:p>
            <a:pPr algn="l">
              <a:lnSpc>
                <a:spcPts val="7209"/>
              </a:lnSpc>
            </a:pPr>
            <a:r>
              <a:rPr lang="en-US" sz="6999" spc="-314" b="true">
                <a:solidFill>
                  <a:srgbClr val="0F042D"/>
                </a:solidFill>
                <a:latin typeface="Open Sauce Medium"/>
                <a:ea typeface="Open Sauce Medium"/>
                <a:cs typeface="Open Sauce Medium"/>
                <a:sym typeface="Open Sauce Medium"/>
              </a:rPr>
              <a:t>Main Practices Carried Out in Hinduism</a:t>
            </a:r>
          </a:p>
        </p:txBody>
      </p:sp>
      <p:sp>
        <p:nvSpPr>
          <p:cNvPr name="TextBox 29" id="29"/>
          <p:cNvSpPr txBox="true"/>
          <p:nvPr/>
        </p:nvSpPr>
        <p:spPr>
          <a:xfrm rot="0">
            <a:off x="720242" y="2346552"/>
            <a:ext cx="7976469" cy="7561580"/>
          </a:xfrm>
          <a:prstGeom prst="rect">
            <a:avLst/>
          </a:prstGeom>
        </p:spPr>
        <p:txBody>
          <a:bodyPr anchor="t" rtlCol="false" tIns="0" lIns="0" bIns="0" rIns="0">
            <a:spAutoFit/>
          </a:bodyPr>
          <a:lstStyle/>
          <a:p>
            <a:pPr algn="l" marL="669289" indent="-334645" lvl="1">
              <a:lnSpc>
                <a:spcPts val="4029"/>
              </a:lnSpc>
              <a:buFont typeface="Arial"/>
              <a:buChar char="•"/>
            </a:pPr>
            <a:r>
              <a:rPr lang="en-US" b="true" sz="3099" spc="-99">
                <a:solidFill>
                  <a:srgbClr val="0F042D"/>
                </a:solidFill>
                <a:latin typeface="Aileron Bold"/>
                <a:ea typeface="Aileron Bold"/>
                <a:cs typeface="Aileron Bold"/>
                <a:sym typeface="Aileron Bold"/>
              </a:rPr>
              <a:t>Puja (W</a:t>
            </a:r>
            <a:r>
              <a:rPr lang="en-US" b="true" sz="3099" spc="-99" strike="noStrike" u="none">
                <a:solidFill>
                  <a:srgbClr val="0F042D"/>
                </a:solidFill>
                <a:latin typeface="Aileron Bold"/>
                <a:ea typeface="Aileron Bold"/>
                <a:cs typeface="Aileron Bold"/>
                <a:sym typeface="Aileron Bold"/>
              </a:rPr>
              <a:t>orship) </a:t>
            </a:r>
          </a:p>
          <a:p>
            <a:pPr algn="l" marL="1338579" indent="-446193" lvl="2">
              <a:lnSpc>
                <a:spcPts val="4029"/>
              </a:lnSpc>
              <a:buFont typeface="Arial"/>
              <a:buChar char="⚬"/>
            </a:pPr>
            <a:r>
              <a:rPr lang="en-US" sz="3099" spc="-99" strike="noStrike" u="none">
                <a:solidFill>
                  <a:srgbClr val="0F042D"/>
                </a:solidFill>
                <a:latin typeface="Aileron Light"/>
                <a:ea typeface="Aileron Light"/>
                <a:cs typeface="Aileron Light"/>
                <a:sym typeface="Aileron Light"/>
              </a:rPr>
              <a:t>Daily prayers and offerings to deities at home or in temples. </a:t>
            </a:r>
          </a:p>
          <a:p>
            <a:pPr algn="l" marL="669289" indent="-334645" lvl="1">
              <a:lnSpc>
                <a:spcPts val="4029"/>
              </a:lnSpc>
              <a:buFont typeface="Arial"/>
              <a:buChar char="•"/>
            </a:pPr>
            <a:r>
              <a:rPr lang="en-US" b="true" sz="3099" spc="-99" strike="noStrike" u="none">
                <a:solidFill>
                  <a:srgbClr val="0F042D"/>
                </a:solidFill>
                <a:latin typeface="Aileron Bold"/>
                <a:ea typeface="Aileron Bold"/>
                <a:cs typeface="Aileron Bold"/>
                <a:sym typeface="Aileron Bold"/>
              </a:rPr>
              <a:t>Meditation and Yoga </a:t>
            </a:r>
          </a:p>
          <a:p>
            <a:pPr algn="l" marL="1338579" indent="-446193" lvl="2">
              <a:lnSpc>
                <a:spcPts val="4029"/>
              </a:lnSpc>
              <a:buFont typeface="Arial"/>
              <a:buChar char="⚬"/>
            </a:pPr>
            <a:r>
              <a:rPr lang="en-US" sz="3099" spc="-99" strike="noStrike" u="none">
                <a:solidFill>
                  <a:srgbClr val="0F042D"/>
                </a:solidFill>
                <a:latin typeface="Aileron Light"/>
                <a:ea typeface="Aileron Light"/>
                <a:cs typeface="Aileron Light"/>
                <a:sym typeface="Aileron Light"/>
              </a:rPr>
              <a:t>Spiritual exercises for mental, physical, and spiritual growth. </a:t>
            </a:r>
          </a:p>
          <a:p>
            <a:pPr algn="l" marL="669289" indent="-334645" lvl="1">
              <a:lnSpc>
                <a:spcPts val="4029"/>
              </a:lnSpc>
              <a:buFont typeface="Arial"/>
              <a:buChar char="•"/>
            </a:pPr>
            <a:r>
              <a:rPr lang="en-US" b="true" sz="3099" spc="-99" strike="noStrike" u="none">
                <a:solidFill>
                  <a:srgbClr val="0F042D"/>
                </a:solidFill>
                <a:latin typeface="Aileron Bold"/>
                <a:ea typeface="Aileron Bold"/>
                <a:cs typeface="Aileron Bold"/>
                <a:sym typeface="Aileron Bold"/>
              </a:rPr>
              <a:t>Reading Sacred Texts </a:t>
            </a:r>
          </a:p>
          <a:p>
            <a:pPr algn="l" marL="1338579" indent="-446193" lvl="2">
              <a:lnSpc>
                <a:spcPts val="4029"/>
              </a:lnSpc>
              <a:buFont typeface="Arial"/>
              <a:buChar char="⚬"/>
            </a:pPr>
            <a:r>
              <a:rPr lang="en-US" sz="3099" spc="-99" strike="noStrike" u="none">
                <a:solidFill>
                  <a:srgbClr val="0F042D"/>
                </a:solidFill>
                <a:latin typeface="Aileron Light"/>
                <a:ea typeface="Aileron Light"/>
                <a:cs typeface="Aileron Light"/>
                <a:sym typeface="Aileron Light"/>
              </a:rPr>
              <a:t>Study of scriptures like the Bhagavad Gita, Vedas, and Upanishads. </a:t>
            </a:r>
          </a:p>
          <a:p>
            <a:pPr algn="l" marL="669289" indent="-334645" lvl="1">
              <a:lnSpc>
                <a:spcPts val="4029"/>
              </a:lnSpc>
              <a:buFont typeface="Arial"/>
              <a:buChar char="•"/>
            </a:pPr>
            <a:r>
              <a:rPr lang="en-US" b="true" sz="3099" spc="-99" strike="noStrike" u="none">
                <a:solidFill>
                  <a:srgbClr val="0F042D"/>
                </a:solidFill>
                <a:latin typeface="Aileron Bold"/>
                <a:ea typeface="Aileron Bold"/>
                <a:cs typeface="Aileron Bold"/>
                <a:sym typeface="Aileron Bold"/>
              </a:rPr>
              <a:t>Festivals </a:t>
            </a:r>
          </a:p>
          <a:p>
            <a:pPr algn="l" marL="1338579" indent="-446193" lvl="2">
              <a:lnSpc>
                <a:spcPts val="4029"/>
              </a:lnSpc>
              <a:buFont typeface="Arial"/>
              <a:buChar char="⚬"/>
            </a:pPr>
            <a:r>
              <a:rPr lang="en-US" sz="3099" spc="-99" strike="noStrike" u="none">
                <a:solidFill>
                  <a:srgbClr val="0F042D"/>
                </a:solidFill>
                <a:latin typeface="Aileron Light"/>
                <a:ea typeface="Aileron Light"/>
                <a:cs typeface="Aileron Light"/>
                <a:sym typeface="Aileron Light"/>
              </a:rPr>
              <a:t>Celebrations such as Diwali, Holi, and Navratri. </a:t>
            </a:r>
          </a:p>
          <a:p>
            <a:pPr algn="l" marL="669289" indent="-334645" lvl="1">
              <a:lnSpc>
                <a:spcPts val="4029"/>
              </a:lnSpc>
              <a:buFont typeface="Arial"/>
              <a:buChar char="•"/>
            </a:pPr>
            <a:r>
              <a:rPr lang="en-US" b="true" sz="3099" spc="-99" strike="noStrike" u="none">
                <a:solidFill>
                  <a:srgbClr val="0F042D"/>
                </a:solidFill>
                <a:latin typeface="Aileron Bold"/>
                <a:ea typeface="Aileron Bold"/>
                <a:cs typeface="Aileron Bold"/>
                <a:sym typeface="Aileron Bold"/>
              </a:rPr>
              <a:t>Fasting (Vrat) </a:t>
            </a:r>
          </a:p>
          <a:p>
            <a:pPr algn="l" marL="1338579" indent="-446193" lvl="2">
              <a:lnSpc>
                <a:spcPts val="4029"/>
              </a:lnSpc>
              <a:buFont typeface="Arial"/>
              <a:buChar char="⚬"/>
            </a:pPr>
            <a:r>
              <a:rPr lang="en-US" sz="3099" spc="-99" strike="noStrike" u="none">
                <a:solidFill>
                  <a:srgbClr val="0F042D"/>
                </a:solidFill>
                <a:latin typeface="Aileron Light"/>
                <a:ea typeface="Aileron Light"/>
                <a:cs typeface="Aileron Light"/>
                <a:sym typeface="Aileron Light"/>
              </a:rPr>
              <a:t>Observing fasts for purification and devotion. </a:t>
            </a:r>
          </a:p>
        </p:txBody>
      </p:sp>
      <p:sp>
        <p:nvSpPr>
          <p:cNvPr name="TextBox 30" id="30"/>
          <p:cNvSpPr txBox="true"/>
          <p:nvPr/>
        </p:nvSpPr>
        <p:spPr>
          <a:xfrm rot="0">
            <a:off x="9144000" y="2346552"/>
            <a:ext cx="7868509" cy="7056755"/>
          </a:xfrm>
          <a:prstGeom prst="rect">
            <a:avLst/>
          </a:prstGeom>
        </p:spPr>
        <p:txBody>
          <a:bodyPr anchor="t" rtlCol="false" tIns="0" lIns="0" bIns="0" rIns="0">
            <a:spAutoFit/>
          </a:bodyPr>
          <a:lstStyle/>
          <a:p>
            <a:pPr algn="l" marL="669289" indent="-334645" lvl="1">
              <a:lnSpc>
                <a:spcPts val="4029"/>
              </a:lnSpc>
              <a:buFont typeface="Arial"/>
              <a:buChar char="•"/>
            </a:pPr>
            <a:r>
              <a:rPr lang="en-US" b="true" sz="3099" spc="-99">
                <a:solidFill>
                  <a:srgbClr val="0F042D"/>
                </a:solidFill>
                <a:latin typeface="Aileron Bold"/>
                <a:ea typeface="Aileron Bold"/>
                <a:cs typeface="Aileron Bold"/>
                <a:sym typeface="Aileron Bold"/>
              </a:rPr>
              <a:t>Pilgrimage (Ti</a:t>
            </a:r>
            <a:r>
              <a:rPr lang="en-US" b="true" sz="3099" spc="-99" strike="noStrike" u="none">
                <a:solidFill>
                  <a:srgbClr val="0F042D"/>
                </a:solidFill>
                <a:latin typeface="Aileron Bold"/>
                <a:ea typeface="Aileron Bold"/>
                <a:cs typeface="Aileron Bold"/>
                <a:sym typeface="Aileron Bold"/>
              </a:rPr>
              <a:t>rtha Yatra) </a:t>
            </a:r>
          </a:p>
          <a:p>
            <a:pPr algn="l" marL="1338579" indent="-446193" lvl="2">
              <a:lnSpc>
                <a:spcPts val="4029"/>
              </a:lnSpc>
              <a:buFont typeface="Arial"/>
              <a:buChar char="⚬"/>
            </a:pPr>
            <a:r>
              <a:rPr lang="en-US" sz="3099" spc="-99" strike="noStrike" u="none">
                <a:solidFill>
                  <a:srgbClr val="0F042D"/>
                </a:solidFill>
                <a:latin typeface="Aileron"/>
                <a:ea typeface="Aileron"/>
                <a:cs typeface="Aileron"/>
                <a:sym typeface="Aileron"/>
              </a:rPr>
              <a:t>Visiting sacred places like Varanasi and the Ganges River. </a:t>
            </a:r>
          </a:p>
          <a:p>
            <a:pPr algn="l" marL="669289" indent="-334645" lvl="1">
              <a:lnSpc>
                <a:spcPts val="4029"/>
              </a:lnSpc>
              <a:buFont typeface="Arial"/>
              <a:buChar char="•"/>
            </a:pPr>
            <a:r>
              <a:rPr lang="en-US" b="true" sz="3099" spc="-99" strike="noStrike" u="none">
                <a:solidFill>
                  <a:srgbClr val="0F042D"/>
                </a:solidFill>
                <a:latin typeface="Aileron Bold"/>
                <a:ea typeface="Aileron Bold"/>
                <a:cs typeface="Aileron Bold"/>
                <a:sym typeface="Aileron Bold"/>
              </a:rPr>
              <a:t>R</a:t>
            </a:r>
            <a:r>
              <a:rPr lang="en-US" b="true" sz="3099" spc="-99" strike="noStrike" u="none">
                <a:solidFill>
                  <a:srgbClr val="0F042D"/>
                </a:solidFill>
                <a:latin typeface="Aileron Bold"/>
                <a:ea typeface="Aileron Bold"/>
                <a:cs typeface="Aileron Bold"/>
                <a:sym typeface="Aileron Bold"/>
              </a:rPr>
              <a:t>ituals and Ceremonies (Samskaras) </a:t>
            </a:r>
          </a:p>
          <a:p>
            <a:pPr algn="l" marL="1338579" indent="-446193" lvl="2">
              <a:lnSpc>
                <a:spcPts val="4029"/>
              </a:lnSpc>
              <a:buFont typeface="Arial"/>
              <a:buChar char="⚬"/>
            </a:pPr>
            <a:r>
              <a:rPr lang="en-US" sz="3099" spc="-99" strike="noStrike" u="none">
                <a:solidFill>
                  <a:srgbClr val="0F042D"/>
                </a:solidFill>
                <a:latin typeface="Aileron"/>
                <a:ea typeface="Aileron"/>
                <a:cs typeface="Aileron"/>
                <a:sym typeface="Aileron"/>
              </a:rPr>
              <a:t>Religious rites for birth, marriage, and death. </a:t>
            </a:r>
          </a:p>
          <a:p>
            <a:pPr algn="l" marL="669289" indent="-334645" lvl="1">
              <a:lnSpc>
                <a:spcPts val="4029"/>
              </a:lnSpc>
              <a:buFont typeface="Arial"/>
              <a:buChar char="•"/>
            </a:pPr>
            <a:r>
              <a:rPr lang="en-US" b="true" sz="3099" spc="-99" strike="noStrike" u="none">
                <a:solidFill>
                  <a:srgbClr val="0F042D"/>
                </a:solidFill>
                <a:latin typeface="Aileron Bold"/>
                <a:ea typeface="Aileron Bold"/>
                <a:cs typeface="Aileron Bold"/>
                <a:sym typeface="Aileron Bold"/>
              </a:rPr>
              <a:t>Charity (Dana) </a:t>
            </a:r>
          </a:p>
          <a:p>
            <a:pPr algn="l" marL="1338579" indent="-446193" lvl="2">
              <a:lnSpc>
                <a:spcPts val="4029"/>
              </a:lnSpc>
              <a:buFont typeface="Arial"/>
              <a:buChar char="⚬"/>
            </a:pPr>
            <a:r>
              <a:rPr lang="en-US" sz="3099" spc="-99" strike="noStrike" u="none">
                <a:solidFill>
                  <a:srgbClr val="0F042D"/>
                </a:solidFill>
                <a:latin typeface="Aileron"/>
                <a:ea typeface="Aileron"/>
                <a:cs typeface="Aileron"/>
                <a:sym typeface="Aileron"/>
              </a:rPr>
              <a:t>Giving to the poor and helping others. </a:t>
            </a:r>
          </a:p>
          <a:p>
            <a:pPr algn="l" marL="669289" indent="-334645" lvl="1">
              <a:lnSpc>
                <a:spcPts val="4029"/>
              </a:lnSpc>
              <a:buFont typeface="Arial"/>
              <a:buChar char="•"/>
            </a:pPr>
            <a:r>
              <a:rPr lang="en-US" b="true" sz="3099" spc="-99" strike="noStrike" u="none">
                <a:solidFill>
                  <a:srgbClr val="0F042D"/>
                </a:solidFill>
                <a:latin typeface="Aileron Bold"/>
                <a:ea typeface="Aileron Bold"/>
                <a:cs typeface="Aileron Bold"/>
                <a:sym typeface="Aileron Bold"/>
              </a:rPr>
              <a:t>Respect for Cows and Nature </a:t>
            </a:r>
          </a:p>
          <a:p>
            <a:pPr algn="l" marL="1338579" indent="-446193" lvl="2">
              <a:lnSpc>
                <a:spcPts val="4029"/>
              </a:lnSpc>
              <a:buFont typeface="Arial"/>
              <a:buChar char="⚬"/>
            </a:pPr>
            <a:r>
              <a:rPr lang="en-US" sz="3099" spc="-99" strike="noStrike" u="none">
                <a:solidFill>
                  <a:srgbClr val="0F042D"/>
                </a:solidFill>
                <a:latin typeface="Aileron"/>
                <a:ea typeface="Aileron"/>
                <a:cs typeface="Aileron"/>
                <a:sym typeface="Aileron"/>
              </a:rPr>
              <a:t>Reverence for animals and the environment. </a:t>
            </a:r>
          </a:p>
          <a:p>
            <a:pPr algn="l" marL="669289" indent="-334645" lvl="1">
              <a:lnSpc>
                <a:spcPts val="4029"/>
              </a:lnSpc>
              <a:buFont typeface="Arial"/>
              <a:buChar char="•"/>
            </a:pPr>
            <a:r>
              <a:rPr lang="en-US" b="true" sz="3099" spc="-99" strike="noStrike" u="none">
                <a:solidFill>
                  <a:srgbClr val="0F042D"/>
                </a:solidFill>
                <a:latin typeface="Aileron Bold"/>
                <a:ea typeface="Aileron Bold"/>
                <a:cs typeface="Aileron Bold"/>
                <a:sym typeface="Aileron Bold"/>
              </a:rPr>
              <a:t>Templ</a:t>
            </a:r>
            <a:r>
              <a:rPr lang="en-US" b="true" sz="3099" spc="-99" strike="noStrike" u="none">
                <a:solidFill>
                  <a:srgbClr val="0F042D"/>
                </a:solidFill>
                <a:latin typeface="Aileron Bold"/>
                <a:ea typeface="Aileron Bold"/>
                <a:cs typeface="Aileron Bold"/>
                <a:sym typeface="Aileron Bold"/>
              </a:rPr>
              <a:t>e Visits </a:t>
            </a:r>
          </a:p>
          <a:p>
            <a:pPr algn="l" marL="1338579" indent="-446193" lvl="2">
              <a:lnSpc>
                <a:spcPts val="4029"/>
              </a:lnSpc>
              <a:buFont typeface="Arial"/>
              <a:buChar char="⚬"/>
            </a:pPr>
            <a:r>
              <a:rPr lang="en-US" sz="3099" spc="-99" strike="noStrike" u="none">
                <a:solidFill>
                  <a:srgbClr val="0F042D"/>
                </a:solidFill>
                <a:latin typeface="Aileron"/>
                <a:ea typeface="Aileron"/>
                <a:cs typeface="Aileron"/>
                <a:sym typeface="Aileron"/>
              </a:rPr>
              <a:t>Seeking blessings, making offerings, and participating in communal worship</a:t>
            </a:r>
          </a:p>
        </p:txBody>
      </p:sp>
      <p:sp>
        <p:nvSpPr>
          <p:cNvPr name="Freeform 31" id="31"/>
          <p:cNvSpPr/>
          <p:nvPr/>
        </p:nvSpPr>
        <p:spPr>
          <a:xfrm flipH="false" flipV="false" rot="0">
            <a:off x="16283826" y="-37722"/>
            <a:ext cx="2004174" cy="1322342"/>
          </a:xfrm>
          <a:custGeom>
            <a:avLst/>
            <a:gdLst/>
            <a:ahLst/>
            <a:cxnLst/>
            <a:rect r="r" b="b" t="t" l="l"/>
            <a:pathLst>
              <a:path h="1322342" w="2004174">
                <a:moveTo>
                  <a:pt x="0" y="0"/>
                </a:moveTo>
                <a:lnTo>
                  <a:pt x="2004174" y="0"/>
                </a:lnTo>
                <a:lnTo>
                  <a:pt x="2004174" y="1322342"/>
                </a:lnTo>
                <a:lnTo>
                  <a:pt x="0" y="1322342"/>
                </a:lnTo>
                <a:lnTo>
                  <a:pt x="0" y="0"/>
                </a:lnTo>
                <a:close/>
              </a:path>
            </a:pathLst>
          </a:custGeom>
          <a:blipFill>
            <a:blip r:embed="rId2"/>
            <a:stretch>
              <a:fillRect l="0" t="0" r="0" b="0"/>
            </a:stretch>
          </a:blipFill>
        </p:spPr>
      </p:sp>
    </p:spTree>
  </p:cSld>
  <p:clrMapOvr>
    <a:masterClrMapping/>
  </p:clrMapOvr>
</p:sld>
</file>

<file path=ppt/slides/slide13.xml><?xml version="1.0" encoding="utf-8"?>
<p:sld xmlns:p="http://schemas.openxmlformats.org/presentationml/2006/main" xmlns:a="http://schemas.openxmlformats.org/drawingml/2006/main" xmlns:r="http://schemas.openxmlformats.org/officeDocument/2006/relationships">
  <p:cSld>
    <p:bg>
      <p:bgPr>
        <a:solidFill>
          <a:srgbClr val="EFEFEF"/>
        </a:solidFill>
      </p:bgPr>
    </p:bg>
    <p:spTree>
      <p:nvGrpSpPr>
        <p:cNvPr id="1" name=""/>
        <p:cNvGrpSpPr/>
        <p:nvPr/>
      </p:nvGrpSpPr>
      <p:grpSpPr>
        <a:xfrm>
          <a:off x="0" y="0"/>
          <a:ext cx="0" cy="0"/>
          <a:chOff x="0" y="0"/>
          <a:chExt cx="0" cy="0"/>
        </a:xfrm>
      </p:grpSpPr>
      <p:grpSp>
        <p:nvGrpSpPr>
          <p:cNvPr name="Group 2" id="2"/>
          <p:cNvGrpSpPr/>
          <p:nvPr/>
        </p:nvGrpSpPr>
        <p:grpSpPr>
          <a:xfrm rot="-10800000">
            <a:off x="-193450" y="-318232"/>
            <a:ext cx="18674901" cy="7378284"/>
            <a:chOff x="0" y="0"/>
            <a:chExt cx="24899868" cy="9837711"/>
          </a:xfrm>
        </p:grpSpPr>
        <p:grpSp>
          <p:nvGrpSpPr>
            <p:cNvPr name="Group 3" id="3"/>
            <p:cNvGrpSpPr/>
            <p:nvPr/>
          </p:nvGrpSpPr>
          <p:grpSpPr>
            <a:xfrm rot="0">
              <a:off x="0" y="4427815"/>
              <a:ext cx="3558057" cy="5409897"/>
              <a:chOff x="0" y="0"/>
              <a:chExt cx="812800" cy="1235833"/>
            </a:xfrm>
          </p:grpSpPr>
          <p:sp>
            <p:nvSpPr>
              <p:cNvPr name="Freeform 4" id="4"/>
              <p:cNvSpPr/>
              <p:nvPr/>
            </p:nvSpPr>
            <p:spPr>
              <a:xfrm flipH="false" flipV="false" rot="0">
                <a:off x="0" y="0"/>
                <a:ext cx="812800" cy="1235833"/>
              </a:xfrm>
              <a:custGeom>
                <a:avLst/>
                <a:gdLst/>
                <a:ahLst/>
                <a:cxnLst/>
                <a:rect r="r" b="b" t="t" l="l"/>
                <a:pathLst>
                  <a:path h="1235833" w="812800">
                    <a:moveTo>
                      <a:pt x="0" y="0"/>
                    </a:moveTo>
                    <a:lnTo>
                      <a:pt x="812800" y="0"/>
                    </a:lnTo>
                    <a:lnTo>
                      <a:pt x="812800" y="1235833"/>
                    </a:lnTo>
                    <a:lnTo>
                      <a:pt x="0" y="1235833"/>
                    </a:lnTo>
                    <a:close/>
                  </a:path>
                </a:pathLst>
              </a:custGeom>
              <a:gradFill rotWithShape="true">
                <a:gsLst>
                  <a:gs pos="0">
                    <a:srgbClr val="905BF4">
                      <a:alpha val="0"/>
                    </a:srgbClr>
                  </a:gs>
                  <a:gs pos="50000">
                    <a:srgbClr val="905BF4">
                      <a:alpha val="9310"/>
                    </a:srgbClr>
                  </a:gs>
                  <a:gs pos="100000">
                    <a:srgbClr val="905BF4">
                      <a:alpha val="24500"/>
                    </a:srgbClr>
                  </a:gs>
                </a:gsLst>
                <a:lin ang="5400000"/>
              </a:gradFill>
            </p:spPr>
          </p:sp>
          <p:sp>
            <p:nvSpPr>
              <p:cNvPr name="TextBox 5" id="5"/>
              <p:cNvSpPr txBox="true"/>
              <p:nvPr/>
            </p:nvSpPr>
            <p:spPr>
              <a:xfrm>
                <a:off x="0" y="0"/>
                <a:ext cx="812800" cy="1235833"/>
              </a:xfrm>
              <a:prstGeom prst="rect">
                <a:avLst/>
              </a:prstGeom>
            </p:spPr>
            <p:txBody>
              <a:bodyPr anchor="ctr" rtlCol="false" tIns="50800" lIns="50800" bIns="50800" rIns="50800"/>
              <a:lstStyle/>
              <a:p>
                <a:pPr algn="ctr" marL="0" indent="0" lvl="0">
                  <a:lnSpc>
                    <a:spcPts val="2686"/>
                  </a:lnSpc>
                  <a:spcBef>
                    <a:spcPct val="0"/>
                  </a:spcBef>
                </a:pPr>
              </a:p>
            </p:txBody>
          </p:sp>
        </p:grpSp>
        <p:grpSp>
          <p:nvGrpSpPr>
            <p:cNvPr name="Group 6" id="6"/>
            <p:cNvGrpSpPr/>
            <p:nvPr/>
          </p:nvGrpSpPr>
          <p:grpSpPr>
            <a:xfrm rot="0">
              <a:off x="21341811" y="4427815"/>
              <a:ext cx="3558057" cy="5409897"/>
              <a:chOff x="0" y="0"/>
              <a:chExt cx="812800" cy="1235833"/>
            </a:xfrm>
          </p:grpSpPr>
          <p:sp>
            <p:nvSpPr>
              <p:cNvPr name="Freeform 7" id="7"/>
              <p:cNvSpPr/>
              <p:nvPr/>
            </p:nvSpPr>
            <p:spPr>
              <a:xfrm flipH="false" flipV="false" rot="0">
                <a:off x="0" y="0"/>
                <a:ext cx="812800" cy="1235833"/>
              </a:xfrm>
              <a:custGeom>
                <a:avLst/>
                <a:gdLst/>
                <a:ahLst/>
                <a:cxnLst/>
                <a:rect r="r" b="b" t="t" l="l"/>
                <a:pathLst>
                  <a:path h="1235833" w="812800">
                    <a:moveTo>
                      <a:pt x="0" y="0"/>
                    </a:moveTo>
                    <a:lnTo>
                      <a:pt x="812800" y="0"/>
                    </a:lnTo>
                    <a:lnTo>
                      <a:pt x="812800" y="1235833"/>
                    </a:lnTo>
                    <a:lnTo>
                      <a:pt x="0" y="1235833"/>
                    </a:lnTo>
                    <a:close/>
                  </a:path>
                </a:pathLst>
              </a:custGeom>
              <a:gradFill rotWithShape="true">
                <a:gsLst>
                  <a:gs pos="0">
                    <a:srgbClr val="905BF4">
                      <a:alpha val="0"/>
                    </a:srgbClr>
                  </a:gs>
                  <a:gs pos="50000">
                    <a:srgbClr val="905BF4">
                      <a:alpha val="9310"/>
                    </a:srgbClr>
                  </a:gs>
                  <a:gs pos="100000">
                    <a:srgbClr val="905BF4">
                      <a:alpha val="24500"/>
                    </a:srgbClr>
                  </a:gs>
                </a:gsLst>
                <a:lin ang="5400000"/>
              </a:gradFill>
            </p:spPr>
          </p:sp>
          <p:sp>
            <p:nvSpPr>
              <p:cNvPr name="TextBox 8" id="8"/>
              <p:cNvSpPr txBox="true"/>
              <p:nvPr/>
            </p:nvSpPr>
            <p:spPr>
              <a:xfrm>
                <a:off x="0" y="0"/>
                <a:ext cx="812800" cy="1235833"/>
              </a:xfrm>
              <a:prstGeom prst="rect">
                <a:avLst/>
              </a:prstGeom>
            </p:spPr>
            <p:txBody>
              <a:bodyPr anchor="ctr" rtlCol="false" tIns="50800" lIns="50800" bIns="50800" rIns="50800"/>
              <a:lstStyle/>
              <a:p>
                <a:pPr algn="ctr" marL="0" indent="0" lvl="0">
                  <a:lnSpc>
                    <a:spcPts val="2686"/>
                  </a:lnSpc>
                  <a:spcBef>
                    <a:spcPct val="0"/>
                  </a:spcBef>
                </a:pPr>
              </a:p>
            </p:txBody>
          </p:sp>
        </p:grpSp>
        <p:grpSp>
          <p:nvGrpSpPr>
            <p:cNvPr name="Group 9" id="9"/>
            <p:cNvGrpSpPr/>
            <p:nvPr/>
          </p:nvGrpSpPr>
          <p:grpSpPr>
            <a:xfrm rot="0">
              <a:off x="3558057" y="3198827"/>
              <a:ext cx="3558057" cy="6638885"/>
              <a:chOff x="0" y="0"/>
              <a:chExt cx="812800" cy="1516582"/>
            </a:xfrm>
          </p:grpSpPr>
          <p:sp>
            <p:nvSpPr>
              <p:cNvPr name="Freeform 10" id="10"/>
              <p:cNvSpPr/>
              <p:nvPr/>
            </p:nvSpPr>
            <p:spPr>
              <a:xfrm flipH="false" flipV="false" rot="0">
                <a:off x="0" y="0"/>
                <a:ext cx="812800" cy="1516582"/>
              </a:xfrm>
              <a:custGeom>
                <a:avLst/>
                <a:gdLst/>
                <a:ahLst/>
                <a:cxnLst/>
                <a:rect r="r" b="b" t="t" l="l"/>
                <a:pathLst>
                  <a:path h="1516582" w="812800">
                    <a:moveTo>
                      <a:pt x="0" y="0"/>
                    </a:moveTo>
                    <a:lnTo>
                      <a:pt x="812800" y="0"/>
                    </a:lnTo>
                    <a:lnTo>
                      <a:pt x="812800" y="1516582"/>
                    </a:lnTo>
                    <a:lnTo>
                      <a:pt x="0" y="1516582"/>
                    </a:lnTo>
                    <a:close/>
                  </a:path>
                </a:pathLst>
              </a:custGeom>
              <a:gradFill rotWithShape="true">
                <a:gsLst>
                  <a:gs pos="0">
                    <a:srgbClr val="905BF4">
                      <a:alpha val="0"/>
                    </a:srgbClr>
                  </a:gs>
                  <a:gs pos="50000">
                    <a:srgbClr val="905BF4">
                      <a:alpha val="9310"/>
                    </a:srgbClr>
                  </a:gs>
                  <a:gs pos="100000">
                    <a:srgbClr val="905BF4">
                      <a:alpha val="24500"/>
                    </a:srgbClr>
                  </a:gs>
                </a:gsLst>
                <a:lin ang="5400000"/>
              </a:gradFill>
            </p:spPr>
          </p:sp>
          <p:sp>
            <p:nvSpPr>
              <p:cNvPr name="TextBox 11" id="11"/>
              <p:cNvSpPr txBox="true"/>
              <p:nvPr/>
            </p:nvSpPr>
            <p:spPr>
              <a:xfrm>
                <a:off x="0" y="0"/>
                <a:ext cx="812800" cy="1516582"/>
              </a:xfrm>
              <a:prstGeom prst="rect">
                <a:avLst/>
              </a:prstGeom>
            </p:spPr>
            <p:txBody>
              <a:bodyPr anchor="ctr" rtlCol="false" tIns="50800" lIns="50800" bIns="50800" rIns="50800"/>
              <a:lstStyle/>
              <a:p>
                <a:pPr algn="ctr" marL="0" indent="0" lvl="0">
                  <a:lnSpc>
                    <a:spcPts val="2686"/>
                  </a:lnSpc>
                  <a:spcBef>
                    <a:spcPct val="0"/>
                  </a:spcBef>
                </a:pPr>
              </a:p>
            </p:txBody>
          </p:sp>
        </p:grpSp>
        <p:grpSp>
          <p:nvGrpSpPr>
            <p:cNvPr name="Group 12" id="12"/>
            <p:cNvGrpSpPr/>
            <p:nvPr/>
          </p:nvGrpSpPr>
          <p:grpSpPr>
            <a:xfrm rot="0">
              <a:off x="17783754" y="3198827"/>
              <a:ext cx="3558057" cy="6638885"/>
              <a:chOff x="0" y="0"/>
              <a:chExt cx="812800" cy="1516582"/>
            </a:xfrm>
          </p:grpSpPr>
          <p:sp>
            <p:nvSpPr>
              <p:cNvPr name="Freeform 13" id="13"/>
              <p:cNvSpPr/>
              <p:nvPr/>
            </p:nvSpPr>
            <p:spPr>
              <a:xfrm flipH="false" flipV="false" rot="0">
                <a:off x="0" y="0"/>
                <a:ext cx="812800" cy="1516582"/>
              </a:xfrm>
              <a:custGeom>
                <a:avLst/>
                <a:gdLst/>
                <a:ahLst/>
                <a:cxnLst/>
                <a:rect r="r" b="b" t="t" l="l"/>
                <a:pathLst>
                  <a:path h="1516582" w="812800">
                    <a:moveTo>
                      <a:pt x="0" y="0"/>
                    </a:moveTo>
                    <a:lnTo>
                      <a:pt x="812800" y="0"/>
                    </a:lnTo>
                    <a:lnTo>
                      <a:pt x="812800" y="1516582"/>
                    </a:lnTo>
                    <a:lnTo>
                      <a:pt x="0" y="1516582"/>
                    </a:lnTo>
                    <a:close/>
                  </a:path>
                </a:pathLst>
              </a:custGeom>
              <a:gradFill rotWithShape="true">
                <a:gsLst>
                  <a:gs pos="0">
                    <a:srgbClr val="905BF4">
                      <a:alpha val="0"/>
                    </a:srgbClr>
                  </a:gs>
                  <a:gs pos="50000">
                    <a:srgbClr val="905BF4">
                      <a:alpha val="9310"/>
                    </a:srgbClr>
                  </a:gs>
                  <a:gs pos="100000">
                    <a:srgbClr val="905BF4">
                      <a:alpha val="24500"/>
                    </a:srgbClr>
                  </a:gs>
                </a:gsLst>
                <a:lin ang="5400000"/>
              </a:gradFill>
            </p:spPr>
          </p:sp>
          <p:sp>
            <p:nvSpPr>
              <p:cNvPr name="TextBox 14" id="14"/>
              <p:cNvSpPr txBox="true"/>
              <p:nvPr/>
            </p:nvSpPr>
            <p:spPr>
              <a:xfrm>
                <a:off x="0" y="0"/>
                <a:ext cx="812800" cy="1516582"/>
              </a:xfrm>
              <a:prstGeom prst="rect">
                <a:avLst/>
              </a:prstGeom>
            </p:spPr>
            <p:txBody>
              <a:bodyPr anchor="ctr" rtlCol="false" tIns="50800" lIns="50800" bIns="50800" rIns="50800"/>
              <a:lstStyle/>
              <a:p>
                <a:pPr algn="ctr" marL="0" indent="0" lvl="0">
                  <a:lnSpc>
                    <a:spcPts val="2686"/>
                  </a:lnSpc>
                  <a:spcBef>
                    <a:spcPct val="0"/>
                  </a:spcBef>
                </a:pPr>
              </a:p>
            </p:txBody>
          </p:sp>
        </p:grpSp>
        <p:grpSp>
          <p:nvGrpSpPr>
            <p:cNvPr name="Group 15" id="15"/>
            <p:cNvGrpSpPr/>
            <p:nvPr/>
          </p:nvGrpSpPr>
          <p:grpSpPr>
            <a:xfrm rot="0">
              <a:off x="7116114" y="1874177"/>
              <a:ext cx="3558057" cy="7963534"/>
              <a:chOff x="0" y="0"/>
              <a:chExt cx="812800" cy="1819184"/>
            </a:xfrm>
          </p:grpSpPr>
          <p:sp>
            <p:nvSpPr>
              <p:cNvPr name="Freeform 16" id="16"/>
              <p:cNvSpPr/>
              <p:nvPr/>
            </p:nvSpPr>
            <p:spPr>
              <a:xfrm flipH="false" flipV="false" rot="0">
                <a:off x="0" y="0"/>
                <a:ext cx="812800" cy="1819184"/>
              </a:xfrm>
              <a:custGeom>
                <a:avLst/>
                <a:gdLst/>
                <a:ahLst/>
                <a:cxnLst/>
                <a:rect r="r" b="b" t="t" l="l"/>
                <a:pathLst>
                  <a:path h="1819184" w="812800">
                    <a:moveTo>
                      <a:pt x="0" y="0"/>
                    </a:moveTo>
                    <a:lnTo>
                      <a:pt x="812800" y="0"/>
                    </a:lnTo>
                    <a:lnTo>
                      <a:pt x="812800" y="1819184"/>
                    </a:lnTo>
                    <a:lnTo>
                      <a:pt x="0" y="1819184"/>
                    </a:lnTo>
                    <a:close/>
                  </a:path>
                </a:pathLst>
              </a:custGeom>
              <a:gradFill rotWithShape="true">
                <a:gsLst>
                  <a:gs pos="0">
                    <a:srgbClr val="905BF4">
                      <a:alpha val="0"/>
                    </a:srgbClr>
                  </a:gs>
                  <a:gs pos="50000">
                    <a:srgbClr val="905BF4">
                      <a:alpha val="9310"/>
                    </a:srgbClr>
                  </a:gs>
                  <a:gs pos="100000">
                    <a:srgbClr val="905BF4">
                      <a:alpha val="24500"/>
                    </a:srgbClr>
                  </a:gs>
                </a:gsLst>
                <a:lin ang="5400000"/>
              </a:gradFill>
            </p:spPr>
          </p:sp>
          <p:sp>
            <p:nvSpPr>
              <p:cNvPr name="TextBox 17" id="17"/>
              <p:cNvSpPr txBox="true"/>
              <p:nvPr/>
            </p:nvSpPr>
            <p:spPr>
              <a:xfrm>
                <a:off x="0" y="0"/>
                <a:ext cx="812800" cy="1819184"/>
              </a:xfrm>
              <a:prstGeom prst="rect">
                <a:avLst/>
              </a:prstGeom>
            </p:spPr>
            <p:txBody>
              <a:bodyPr anchor="ctr" rtlCol="false" tIns="50800" lIns="50800" bIns="50800" rIns="50800"/>
              <a:lstStyle/>
              <a:p>
                <a:pPr algn="ctr" marL="0" indent="0" lvl="0">
                  <a:lnSpc>
                    <a:spcPts val="2686"/>
                  </a:lnSpc>
                  <a:spcBef>
                    <a:spcPct val="0"/>
                  </a:spcBef>
                </a:pPr>
              </a:p>
            </p:txBody>
          </p:sp>
        </p:grpSp>
        <p:grpSp>
          <p:nvGrpSpPr>
            <p:cNvPr name="Group 18" id="18"/>
            <p:cNvGrpSpPr/>
            <p:nvPr/>
          </p:nvGrpSpPr>
          <p:grpSpPr>
            <a:xfrm rot="0">
              <a:off x="14232228" y="1874177"/>
              <a:ext cx="3558057" cy="7963534"/>
              <a:chOff x="0" y="0"/>
              <a:chExt cx="812800" cy="1819184"/>
            </a:xfrm>
          </p:grpSpPr>
          <p:sp>
            <p:nvSpPr>
              <p:cNvPr name="Freeform 19" id="19"/>
              <p:cNvSpPr/>
              <p:nvPr/>
            </p:nvSpPr>
            <p:spPr>
              <a:xfrm flipH="false" flipV="false" rot="0">
                <a:off x="0" y="0"/>
                <a:ext cx="812800" cy="1819184"/>
              </a:xfrm>
              <a:custGeom>
                <a:avLst/>
                <a:gdLst/>
                <a:ahLst/>
                <a:cxnLst/>
                <a:rect r="r" b="b" t="t" l="l"/>
                <a:pathLst>
                  <a:path h="1819184" w="812800">
                    <a:moveTo>
                      <a:pt x="0" y="0"/>
                    </a:moveTo>
                    <a:lnTo>
                      <a:pt x="812800" y="0"/>
                    </a:lnTo>
                    <a:lnTo>
                      <a:pt x="812800" y="1819184"/>
                    </a:lnTo>
                    <a:lnTo>
                      <a:pt x="0" y="1819184"/>
                    </a:lnTo>
                    <a:close/>
                  </a:path>
                </a:pathLst>
              </a:custGeom>
              <a:gradFill rotWithShape="true">
                <a:gsLst>
                  <a:gs pos="0">
                    <a:srgbClr val="905BF4">
                      <a:alpha val="0"/>
                    </a:srgbClr>
                  </a:gs>
                  <a:gs pos="50000">
                    <a:srgbClr val="905BF4">
                      <a:alpha val="9310"/>
                    </a:srgbClr>
                  </a:gs>
                  <a:gs pos="100000">
                    <a:srgbClr val="905BF4">
                      <a:alpha val="24500"/>
                    </a:srgbClr>
                  </a:gs>
                </a:gsLst>
                <a:lin ang="5400000"/>
              </a:gradFill>
            </p:spPr>
          </p:sp>
          <p:sp>
            <p:nvSpPr>
              <p:cNvPr name="TextBox 20" id="20"/>
              <p:cNvSpPr txBox="true"/>
              <p:nvPr/>
            </p:nvSpPr>
            <p:spPr>
              <a:xfrm>
                <a:off x="0" y="0"/>
                <a:ext cx="812800" cy="1819184"/>
              </a:xfrm>
              <a:prstGeom prst="rect">
                <a:avLst/>
              </a:prstGeom>
            </p:spPr>
            <p:txBody>
              <a:bodyPr anchor="ctr" rtlCol="false" tIns="50800" lIns="50800" bIns="50800" rIns="50800"/>
              <a:lstStyle/>
              <a:p>
                <a:pPr algn="ctr" marL="0" indent="0" lvl="0">
                  <a:lnSpc>
                    <a:spcPts val="2686"/>
                  </a:lnSpc>
                  <a:spcBef>
                    <a:spcPct val="0"/>
                  </a:spcBef>
                </a:pPr>
              </a:p>
            </p:txBody>
          </p:sp>
        </p:grpSp>
        <p:grpSp>
          <p:nvGrpSpPr>
            <p:cNvPr name="Group 21" id="21"/>
            <p:cNvGrpSpPr/>
            <p:nvPr/>
          </p:nvGrpSpPr>
          <p:grpSpPr>
            <a:xfrm rot="0">
              <a:off x="10674171" y="0"/>
              <a:ext cx="3558057" cy="9837711"/>
              <a:chOff x="0" y="0"/>
              <a:chExt cx="812800" cy="2247320"/>
            </a:xfrm>
          </p:grpSpPr>
          <p:sp>
            <p:nvSpPr>
              <p:cNvPr name="Freeform 22" id="22"/>
              <p:cNvSpPr/>
              <p:nvPr/>
            </p:nvSpPr>
            <p:spPr>
              <a:xfrm flipH="false" flipV="false" rot="0">
                <a:off x="0" y="0"/>
                <a:ext cx="812800" cy="2247320"/>
              </a:xfrm>
              <a:custGeom>
                <a:avLst/>
                <a:gdLst/>
                <a:ahLst/>
                <a:cxnLst/>
                <a:rect r="r" b="b" t="t" l="l"/>
                <a:pathLst>
                  <a:path h="2247320" w="812800">
                    <a:moveTo>
                      <a:pt x="0" y="0"/>
                    </a:moveTo>
                    <a:lnTo>
                      <a:pt x="812800" y="0"/>
                    </a:lnTo>
                    <a:lnTo>
                      <a:pt x="812800" y="2247320"/>
                    </a:lnTo>
                    <a:lnTo>
                      <a:pt x="0" y="2247320"/>
                    </a:lnTo>
                    <a:close/>
                  </a:path>
                </a:pathLst>
              </a:custGeom>
              <a:gradFill rotWithShape="true">
                <a:gsLst>
                  <a:gs pos="0">
                    <a:srgbClr val="905BF4">
                      <a:alpha val="0"/>
                    </a:srgbClr>
                  </a:gs>
                  <a:gs pos="50000">
                    <a:srgbClr val="905BF4">
                      <a:alpha val="9310"/>
                    </a:srgbClr>
                  </a:gs>
                  <a:gs pos="100000">
                    <a:srgbClr val="905BF4">
                      <a:alpha val="24500"/>
                    </a:srgbClr>
                  </a:gs>
                </a:gsLst>
                <a:lin ang="5400000"/>
              </a:gradFill>
            </p:spPr>
          </p:sp>
          <p:sp>
            <p:nvSpPr>
              <p:cNvPr name="TextBox 23" id="23"/>
              <p:cNvSpPr txBox="true"/>
              <p:nvPr/>
            </p:nvSpPr>
            <p:spPr>
              <a:xfrm>
                <a:off x="0" y="0"/>
                <a:ext cx="812800" cy="2247320"/>
              </a:xfrm>
              <a:prstGeom prst="rect">
                <a:avLst/>
              </a:prstGeom>
            </p:spPr>
            <p:txBody>
              <a:bodyPr anchor="ctr" rtlCol="false" tIns="50800" lIns="50800" bIns="50800" rIns="50800"/>
              <a:lstStyle/>
              <a:p>
                <a:pPr algn="ctr">
                  <a:lnSpc>
                    <a:spcPts val="2686"/>
                  </a:lnSpc>
                </a:pPr>
              </a:p>
            </p:txBody>
          </p:sp>
        </p:grpSp>
      </p:grpSp>
      <p:grpSp>
        <p:nvGrpSpPr>
          <p:cNvPr name="Group 24" id="24"/>
          <p:cNvGrpSpPr/>
          <p:nvPr/>
        </p:nvGrpSpPr>
        <p:grpSpPr>
          <a:xfrm rot="0">
            <a:off x="5655564" y="1235444"/>
            <a:ext cx="12112691" cy="8692853"/>
            <a:chOff x="0" y="0"/>
            <a:chExt cx="1634469" cy="1173001"/>
          </a:xfrm>
        </p:grpSpPr>
        <p:sp>
          <p:nvSpPr>
            <p:cNvPr name="Freeform 25" id="25"/>
            <p:cNvSpPr/>
            <p:nvPr/>
          </p:nvSpPr>
          <p:spPr>
            <a:xfrm flipH="false" flipV="false" rot="0">
              <a:off x="0" y="0"/>
              <a:ext cx="1634469" cy="1173001"/>
            </a:xfrm>
            <a:custGeom>
              <a:avLst/>
              <a:gdLst/>
              <a:ahLst/>
              <a:cxnLst/>
              <a:rect r="r" b="b" t="t" l="l"/>
              <a:pathLst>
                <a:path h="1173001" w="1634469">
                  <a:moveTo>
                    <a:pt x="23010" y="0"/>
                  </a:moveTo>
                  <a:lnTo>
                    <a:pt x="1611459" y="0"/>
                  </a:lnTo>
                  <a:cubicBezTo>
                    <a:pt x="1617562" y="0"/>
                    <a:pt x="1623414" y="2424"/>
                    <a:pt x="1627730" y="6739"/>
                  </a:cubicBezTo>
                  <a:cubicBezTo>
                    <a:pt x="1632045" y="11055"/>
                    <a:pt x="1634469" y="16907"/>
                    <a:pt x="1634469" y="23010"/>
                  </a:cubicBezTo>
                  <a:lnTo>
                    <a:pt x="1634469" y="1149991"/>
                  </a:lnTo>
                  <a:cubicBezTo>
                    <a:pt x="1634469" y="1156094"/>
                    <a:pt x="1632045" y="1161946"/>
                    <a:pt x="1627730" y="1166261"/>
                  </a:cubicBezTo>
                  <a:cubicBezTo>
                    <a:pt x="1623414" y="1170577"/>
                    <a:pt x="1617562" y="1173001"/>
                    <a:pt x="1611459" y="1173001"/>
                  </a:cubicBezTo>
                  <a:lnTo>
                    <a:pt x="23010" y="1173001"/>
                  </a:lnTo>
                  <a:cubicBezTo>
                    <a:pt x="16907" y="1173001"/>
                    <a:pt x="11055" y="1170577"/>
                    <a:pt x="6739" y="1166261"/>
                  </a:cubicBezTo>
                  <a:cubicBezTo>
                    <a:pt x="2424" y="1161946"/>
                    <a:pt x="0" y="1156094"/>
                    <a:pt x="0" y="1149991"/>
                  </a:cubicBezTo>
                  <a:lnTo>
                    <a:pt x="0" y="23010"/>
                  </a:lnTo>
                  <a:cubicBezTo>
                    <a:pt x="0" y="16907"/>
                    <a:pt x="2424" y="11055"/>
                    <a:pt x="6739" y="6739"/>
                  </a:cubicBezTo>
                  <a:cubicBezTo>
                    <a:pt x="11055" y="2424"/>
                    <a:pt x="16907" y="0"/>
                    <a:pt x="23010" y="0"/>
                  </a:cubicBezTo>
                  <a:close/>
                </a:path>
              </a:pathLst>
            </a:custGeom>
            <a:blipFill>
              <a:blip r:embed="rId2"/>
              <a:stretch>
                <a:fillRect l="0" t="-10269" r="0" b="-29071"/>
              </a:stretch>
            </a:blipFill>
            <a:ln w="9525" cap="rnd">
              <a:solidFill>
                <a:srgbClr val="0F042D"/>
              </a:solidFill>
              <a:prstDash val="solid"/>
              <a:round/>
            </a:ln>
          </p:spPr>
        </p:sp>
      </p:grpSp>
      <p:sp>
        <p:nvSpPr>
          <p:cNvPr name="TextBox 26" id="26"/>
          <p:cNvSpPr txBox="true"/>
          <p:nvPr/>
        </p:nvSpPr>
        <p:spPr>
          <a:xfrm rot="0">
            <a:off x="1746751" y="644579"/>
            <a:ext cx="3737193" cy="260858"/>
          </a:xfrm>
          <a:prstGeom prst="rect">
            <a:avLst/>
          </a:prstGeom>
        </p:spPr>
        <p:txBody>
          <a:bodyPr anchor="t" rtlCol="false" tIns="0" lIns="0" bIns="0" rIns="0">
            <a:spAutoFit/>
          </a:bodyPr>
          <a:lstStyle/>
          <a:p>
            <a:pPr algn="l">
              <a:lnSpc>
                <a:spcPts val="1935"/>
              </a:lnSpc>
            </a:pPr>
            <a:r>
              <a:rPr lang="en-US" sz="2199" spc="-98" b="true">
                <a:solidFill>
                  <a:srgbClr val="0F042D"/>
                </a:solidFill>
                <a:latin typeface="Open Sauce Medium"/>
                <a:ea typeface="Open Sauce Medium"/>
                <a:cs typeface="Open Sauce Medium"/>
                <a:sym typeface="Open Sauce Medium"/>
              </a:rPr>
              <a:t>Faith Across Borders</a:t>
            </a:r>
          </a:p>
        </p:txBody>
      </p:sp>
      <p:sp>
        <p:nvSpPr>
          <p:cNvPr name="TextBox 27" id="27"/>
          <p:cNvSpPr txBox="true"/>
          <p:nvPr/>
        </p:nvSpPr>
        <p:spPr>
          <a:xfrm rot="0">
            <a:off x="586069" y="3892550"/>
            <a:ext cx="4447521" cy="2663824"/>
          </a:xfrm>
          <a:prstGeom prst="rect">
            <a:avLst/>
          </a:prstGeom>
        </p:spPr>
        <p:txBody>
          <a:bodyPr anchor="t" rtlCol="false" tIns="0" lIns="0" bIns="0" rIns="0">
            <a:spAutoFit/>
          </a:bodyPr>
          <a:lstStyle/>
          <a:p>
            <a:pPr algn="ctr">
              <a:lnSpc>
                <a:spcPts val="10299"/>
              </a:lnSpc>
            </a:pPr>
            <a:r>
              <a:rPr lang="en-US" b="true" sz="9999" spc="-449">
                <a:solidFill>
                  <a:srgbClr val="0F042D"/>
                </a:solidFill>
                <a:latin typeface="Open Sauce Medium"/>
                <a:ea typeface="Open Sauce Medium"/>
                <a:cs typeface="Open Sauce Medium"/>
                <a:sym typeface="Open Sauce Medium"/>
              </a:rPr>
              <a:t>THANK YOU</a:t>
            </a:r>
          </a:p>
        </p:txBody>
      </p:sp>
      <p:sp>
        <p:nvSpPr>
          <p:cNvPr name="Freeform 28" id="28"/>
          <p:cNvSpPr/>
          <p:nvPr/>
        </p:nvSpPr>
        <p:spPr>
          <a:xfrm flipH="false" flipV="false" rot="0">
            <a:off x="16283826" y="-37722"/>
            <a:ext cx="2004174" cy="1322342"/>
          </a:xfrm>
          <a:custGeom>
            <a:avLst/>
            <a:gdLst/>
            <a:ahLst/>
            <a:cxnLst/>
            <a:rect r="r" b="b" t="t" l="l"/>
            <a:pathLst>
              <a:path h="1322342" w="2004174">
                <a:moveTo>
                  <a:pt x="0" y="0"/>
                </a:moveTo>
                <a:lnTo>
                  <a:pt x="2004174" y="0"/>
                </a:lnTo>
                <a:lnTo>
                  <a:pt x="2004174" y="1322342"/>
                </a:lnTo>
                <a:lnTo>
                  <a:pt x="0" y="1322342"/>
                </a:lnTo>
                <a:lnTo>
                  <a:pt x="0" y="0"/>
                </a:lnTo>
                <a:close/>
              </a:path>
            </a:pathLst>
          </a:custGeom>
          <a:blipFill>
            <a:blip r:embed="rId3"/>
            <a:stretch>
              <a:fillRect l="0" t="0" r="0" b="0"/>
            </a:stretch>
          </a:blipFill>
        </p:spPr>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0</Words>
  <Application>Microsoft Office PowerPoint</Application>
  <PresentationFormat>On-screen Show (4:3)</PresentationFormat>
  <Paragraphs>0</Paragraphs>
  <Slides>0</Slides>
  <Notes>0</Notes>
  <HiddenSlides>0</HiddenSlides>
  <MMClips>0</MMClips>
  <ScaleCrop>false</ScaleCrop>
  <HeadingPairs>
    <vt:vector size="4" baseType="variant">
      <vt:variant>
        <vt:lpstr>Theme</vt:lpstr>
      </vt:variant>
      <vt:variant>
        <vt:i4>1</vt:i4>
      </vt:variant>
      <vt:variant>
        <vt:lpstr>Slide Titles</vt:lpstr>
      </vt:variant>
      <vt:variant>
        <vt:i4>0</vt:i4>
      </vt:variant>
    </vt:vector>
  </HeadingPairs>
  <TitlesOfParts>
    <vt:vector size="1" baseType="lpstr">
      <vt:lpstr>Office Theme</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xsi="http://www.w3.org/2001/XMLSchema-instance">
  <dcterms:created xsi:type="dcterms:W3CDTF">2006-08-16T00:00:00Z</dcterms:created>
  <dc:identifier>DAHIytTslqM</dc:identifier>
  <dcterms:modified xsi:type="dcterms:W3CDTF">2011-08-01T06:04:30Z</dcterms:modified>
  <cp:revision>1</cp:revision>
  <dc:title>HINDUISM</dc:title>
</cp:coreProperties>
</file>