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comments+xml" PartName="/ppt/comments/comment1.xml"/>
  <Override ContentType="application/vnd.openxmlformats-officedocument.presentationml.notesSlide+xml" PartName="/ppt/notesSlides/notesSlide6.xml"/>
  <Override ContentType="application/vnd.openxmlformats-officedocument.presentationml.notesSlide+xml" PartName="/ppt/notesSlides/notesSlide12.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vnd.openxmlformats-officedocument.presentationml.slide+xml" PartName="/ppt/slides/slide12.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commentAuthors+xml" PartName="/ppt/commentAuthors.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65"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Lst>
  <p:sldSz cy="6858000" cx="12192000"/>
  <p:notesSz cx="6858000" cy="9144000"/>
  <p:embeddedFontLst>
    <p:embeddedFont>
      <p:font typeface="Century Gothic"/>
      <p:regular r:id="rId19"/>
      <p:bold r:id="rId20"/>
      <p:italic r:id="rId21"/>
      <p:boldItalic r:id="rId22"/>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mAuthor clrIdx="0" id="0" initials="" lastIdx="1" name=""/>
</p:cmAuthorLst>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384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font" Target="fonts/CenturyGothic-bold.fntdata"/><Relationship Id="rId11" Type="http://schemas.openxmlformats.org/officeDocument/2006/relationships/slide" Target="slides/slide5.xml"/><Relationship Id="rId22" Type="http://schemas.openxmlformats.org/officeDocument/2006/relationships/font" Target="fonts/CenturyGothic-boldItalic.fntdata"/><Relationship Id="rId10" Type="http://schemas.openxmlformats.org/officeDocument/2006/relationships/slide" Target="slides/slide4.xml"/><Relationship Id="rId21" Type="http://schemas.openxmlformats.org/officeDocument/2006/relationships/font" Target="fonts/CenturyGothic-italic.fntdata"/><Relationship Id="rId13" Type="http://schemas.openxmlformats.org/officeDocument/2006/relationships/slide" Target="slides/slide7.xml"/><Relationship Id="rId12" Type="http://schemas.openxmlformats.org/officeDocument/2006/relationships/slide" Target="slides/slide6.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commentAuthors" Target="commentAuthors.xml"/><Relationship Id="rId9" Type="http://schemas.openxmlformats.org/officeDocument/2006/relationships/slide" Target="slides/slide3.xml"/><Relationship Id="rId15" Type="http://schemas.openxmlformats.org/officeDocument/2006/relationships/slide" Target="slides/slide9.xml"/><Relationship Id="rId14" Type="http://schemas.openxmlformats.org/officeDocument/2006/relationships/slide" Target="slides/slide8.xml"/><Relationship Id="rId17" Type="http://schemas.openxmlformats.org/officeDocument/2006/relationships/slide" Target="slides/slide11.xml"/><Relationship Id="rId16" Type="http://schemas.openxmlformats.org/officeDocument/2006/relationships/slide" Target="slides/slide10.xml"/><Relationship Id="rId5" Type="http://schemas.openxmlformats.org/officeDocument/2006/relationships/slideMaster" Target="slideMasters/slideMaster1.xml"/><Relationship Id="rId19" Type="http://schemas.openxmlformats.org/officeDocument/2006/relationships/font" Target="fonts/CenturyGothic-regular.fntdata"/><Relationship Id="rId6" Type="http://schemas.openxmlformats.org/officeDocument/2006/relationships/notesMaster" Target="notesMasters/notesMaster1.xml"/><Relationship Id="rId18" Type="http://schemas.openxmlformats.org/officeDocument/2006/relationships/slide" Target="slides/slide12.xml"/><Relationship Id="rId7" Type="http://schemas.openxmlformats.org/officeDocument/2006/relationships/slide" Target="slides/slide1.xml"/><Relationship Id="rId8" Type="http://schemas.openxmlformats.org/officeDocument/2006/relationships/slide" Target="slides/slide2.xml"/></Relationships>
</file>

<file path=ppt/comments/comment1.xml><?xml version="1.0" encoding="utf-8"?>
<p:cmLs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m authorId="0" idx="1" dt="2026-05-05T12:40:51.351">
    <p:pos x="6000" y="0"/>
    <p:text>-YUSUFU SAFIYA M.</p:tex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0" name="Shape 140"/>
        <p:cNvGrpSpPr/>
        <p:nvPr/>
      </p:nvGrpSpPr>
      <p:grpSpPr>
        <a:xfrm>
          <a:off x="0" y="0"/>
          <a:ext cx="0" cy="0"/>
          <a:chOff x="0" y="0"/>
          <a:chExt cx="0" cy="0"/>
        </a:xfrm>
      </p:grpSpPr>
      <p:sp>
        <p:nvSpPr>
          <p:cNvPr id="141" name="Google Shape;14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2" name="Google Shape;14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 name="Shape 147"/>
        <p:cNvGrpSpPr/>
        <p:nvPr/>
      </p:nvGrpSpPr>
      <p:grpSpPr>
        <a:xfrm>
          <a:off x="0" y="0"/>
          <a:ext cx="0" cy="0"/>
          <a:chOff x="0" y="0"/>
          <a:chExt cx="0" cy="0"/>
        </a:xfrm>
      </p:grpSpPr>
      <p:sp>
        <p:nvSpPr>
          <p:cNvPr id="148" name="Google Shape;148;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9" name="Google Shape;149;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 name="Shape 153"/>
        <p:cNvGrpSpPr/>
        <p:nvPr/>
      </p:nvGrpSpPr>
      <p:grpSpPr>
        <a:xfrm>
          <a:off x="0" y="0"/>
          <a:ext cx="0" cy="0"/>
          <a:chOff x="0" y="0"/>
          <a:chExt cx="0" cy="0"/>
        </a:xfrm>
      </p:grpSpPr>
      <p:sp>
        <p:nvSpPr>
          <p:cNvPr id="154" name="Google Shape;154;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5" name="Google Shape;155;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 name="Shape 160"/>
        <p:cNvGrpSpPr/>
        <p:nvPr/>
      </p:nvGrpSpPr>
      <p:grpSpPr>
        <a:xfrm>
          <a:off x="0" y="0"/>
          <a:ext cx="0" cy="0"/>
          <a:chOff x="0" y="0"/>
          <a:chExt cx="0" cy="0"/>
        </a:xfrm>
      </p:grpSpPr>
      <p:sp>
        <p:nvSpPr>
          <p:cNvPr id="161" name="Google Shape;161;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2" name="Google Shape;162;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8" name="Shape 168"/>
        <p:cNvGrpSpPr/>
        <p:nvPr/>
      </p:nvGrpSpPr>
      <p:grpSpPr>
        <a:xfrm>
          <a:off x="0" y="0"/>
          <a:ext cx="0" cy="0"/>
          <a:chOff x="0" y="0"/>
          <a:chExt cx="0" cy="0"/>
        </a:xfrm>
      </p:grpSpPr>
      <p:sp>
        <p:nvSpPr>
          <p:cNvPr id="169" name="Google Shape;169;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0" name="Google Shape;170;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6" name="Shape 176"/>
        <p:cNvGrpSpPr/>
        <p:nvPr/>
      </p:nvGrpSpPr>
      <p:grpSpPr>
        <a:xfrm>
          <a:off x="0" y="0"/>
          <a:ext cx="0" cy="0"/>
          <a:chOff x="0" y="0"/>
          <a:chExt cx="0" cy="0"/>
        </a:xfrm>
      </p:grpSpPr>
      <p:sp>
        <p:nvSpPr>
          <p:cNvPr id="177" name="Google Shape;177;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8" name="Google Shape;178;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 name="Shape 184"/>
        <p:cNvGrpSpPr/>
        <p:nvPr/>
      </p:nvGrpSpPr>
      <p:grpSpPr>
        <a:xfrm>
          <a:off x="0" y="0"/>
          <a:ext cx="0" cy="0"/>
          <a:chOff x="0" y="0"/>
          <a:chExt cx="0" cy="0"/>
        </a:xfrm>
      </p:grpSpPr>
      <p:sp>
        <p:nvSpPr>
          <p:cNvPr id="185" name="Google Shape;185;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6" name="Google Shape;186;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2" name="Shape 192"/>
        <p:cNvGrpSpPr/>
        <p:nvPr/>
      </p:nvGrpSpPr>
      <p:grpSpPr>
        <a:xfrm>
          <a:off x="0" y="0"/>
          <a:ext cx="0" cy="0"/>
          <a:chOff x="0" y="0"/>
          <a:chExt cx="0" cy="0"/>
        </a:xfrm>
      </p:grpSpPr>
      <p:sp>
        <p:nvSpPr>
          <p:cNvPr id="193" name="Google Shape;193;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4" name="Google Shape;194;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0" name="Shape 200"/>
        <p:cNvGrpSpPr/>
        <p:nvPr/>
      </p:nvGrpSpPr>
      <p:grpSpPr>
        <a:xfrm>
          <a:off x="0" y="0"/>
          <a:ext cx="0" cy="0"/>
          <a:chOff x="0" y="0"/>
          <a:chExt cx="0" cy="0"/>
        </a:xfrm>
      </p:grpSpPr>
      <p:sp>
        <p:nvSpPr>
          <p:cNvPr id="201" name="Google Shape;201;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2" name="Google Shape;202;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8" name="Shape 208"/>
        <p:cNvGrpSpPr/>
        <p:nvPr/>
      </p:nvGrpSpPr>
      <p:grpSpPr>
        <a:xfrm>
          <a:off x="0" y="0"/>
          <a:ext cx="0" cy="0"/>
          <a:chOff x="0" y="0"/>
          <a:chExt cx="0" cy="0"/>
        </a:xfrm>
      </p:grpSpPr>
      <p:sp>
        <p:nvSpPr>
          <p:cNvPr id="209" name="Google Shape;209;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0" name="Google Shape;210;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6" name="Shape 216"/>
        <p:cNvGrpSpPr/>
        <p:nvPr/>
      </p:nvGrpSpPr>
      <p:grpSpPr>
        <a:xfrm>
          <a:off x="0" y="0"/>
          <a:ext cx="0" cy="0"/>
          <a:chOff x="0" y="0"/>
          <a:chExt cx="0" cy="0"/>
        </a:xfrm>
      </p:grpSpPr>
      <p:sp>
        <p:nvSpPr>
          <p:cNvPr id="217" name="Google Shape;217;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8" name="Google Shape;218;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4" name="Shape 224"/>
        <p:cNvGrpSpPr/>
        <p:nvPr/>
      </p:nvGrpSpPr>
      <p:grpSpPr>
        <a:xfrm>
          <a:off x="0" y="0"/>
          <a:ext cx="0" cy="0"/>
          <a:chOff x="0" y="0"/>
          <a:chExt cx="0" cy="0"/>
        </a:xfrm>
      </p:grpSpPr>
      <p:sp>
        <p:nvSpPr>
          <p:cNvPr id="225" name="Google Shape;225;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6" name="Google Shape;226;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2" name="Shape 12"/>
        <p:cNvGrpSpPr/>
        <p:nvPr/>
      </p:nvGrpSpPr>
      <p:grpSpPr>
        <a:xfrm>
          <a:off x="0" y="0"/>
          <a:ext cx="0" cy="0"/>
          <a:chOff x="0" y="0"/>
          <a:chExt cx="0" cy="0"/>
        </a:xfrm>
      </p:grpSpPr>
      <p:pic>
        <p:nvPicPr>
          <p:cNvPr descr="C0-HD-BTM.png" id="13" name="Google Shape;13;p2"/>
          <p:cNvPicPr preferRelativeResize="0"/>
          <p:nvPr/>
        </p:nvPicPr>
        <p:blipFill rotWithShape="1">
          <a:blip r:embed="rId2">
            <a:alphaModFix/>
          </a:blip>
          <a:srcRect b="0" l="0" r="0" t="0"/>
          <a:stretch/>
        </p:blipFill>
        <p:spPr>
          <a:xfrm>
            <a:off x="0" y="4375150"/>
            <a:ext cx="12192000" cy="2482850"/>
          </a:xfrm>
          <a:prstGeom prst="rect">
            <a:avLst/>
          </a:prstGeom>
          <a:noFill/>
          <a:ln>
            <a:noFill/>
          </a:ln>
        </p:spPr>
      </p:pic>
      <p:sp>
        <p:nvSpPr>
          <p:cNvPr id="14" name="Google Shape;14;p2"/>
          <p:cNvSpPr txBox="1"/>
          <p:nvPr>
            <p:ph type="ctrTitle"/>
          </p:nvPr>
        </p:nvSpPr>
        <p:spPr>
          <a:xfrm>
            <a:off x="1371600" y="1803405"/>
            <a:ext cx="9448800" cy="1825096"/>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lt1"/>
              </a:buClr>
              <a:buSzPts val="6000"/>
              <a:buFont typeface="Century Gothic"/>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5" name="Google Shape;15;p2"/>
          <p:cNvSpPr txBox="1"/>
          <p:nvPr>
            <p:ph idx="1" type="subTitle"/>
          </p:nvPr>
        </p:nvSpPr>
        <p:spPr>
          <a:xfrm>
            <a:off x="1371600" y="3632201"/>
            <a:ext cx="9448800" cy="685800"/>
          </a:xfrm>
          <a:prstGeom prst="rect">
            <a:avLst/>
          </a:prstGeom>
          <a:noFill/>
          <a:ln>
            <a:noFill/>
          </a:ln>
        </p:spPr>
        <p:txBody>
          <a:bodyPr anchorCtr="0" anchor="t" bIns="45700" lIns="91425" spcFirstLastPara="1" rIns="91425" wrap="square" tIns="45700">
            <a:normAutofit/>
          </a:bodyPr>
          <a:lstStyle>
            <a:lvl1pPr lvl="0" algn="l">
              <a:lnSpc>
                <a:spcPct val="90000"/>
              </a:lnSpc>
              <a:spcBef>
                <a:spcPts val="1000"/>
              </a:spcBef>
              <a:spcAft>
                <a:spcPts val="0"/>
              </a:spcAft>
              <a:buClr>
                <a:schemeClr val="lt1"/>
              </a:buClr>
              <a:buSzPts val="2000"/>
              <a:buNone/>
              <a:defRPr sz="2000"/>
            </a:lvl1pPr>
            <a:lvl2pPr lvl="1" algn="ctr">
              <a:lnSpc>
                <a:spcPct val="90000"/>
              </a:lnSpc>
              <a:spcBef>
                <a:spcPts val="500"/>
              </a:spcBef>
              <a:spcAft>
                <a:spcPts val="0"/>
              </a:spcAft>
              <a:buClr>
                <a:schemeClr val="lt1"/>
              </a:buClr>
              <a:buSzPts val="2000"/>
              <a:buNone/>
              <a:defRPr sz="2000"/>
            </a:lvl2pPr>
            <a:lvl3pPr lvl="2" algn="ctr">
              <a:lnSpc>
                <a:spcPct val="90000"/>
              </a:lnSpc>
              <a:spcBef>
                <a:spcPts val="500"/>
              </a:spcBef>
              <a:spcAft>
                <a:spcPts val="0"/>
              </a:spcAft>
              <a:buClr>
                <a:schemeClr val="lt1"/>
              </a:buClr>
              <a:buSzPts val="1800"/>
              <a:buNone/>
              <a:defRPr sz="1800"/>
            </a:lvl3pPr>
            <a:lvl4pPr lvl="3" algn="ctr">
              <a:lnSpc>
                <a:spcPct val="90000"/>
              </a:lnSpc>
              <a:spcBef>
                <a:spcPts val="500"/>
              </a:spcBef>
              <a:spcAft>
                <a:spcPts val="0"/>
              </a:spcAft>
              <a:buClr>
                <a:schemeClr val="lt1"/>
              </a:buClr>
              <a:buSzPts val="1600"/>
              <a:buNone/>
              <a:defRPr sz="1600"/>
            </a:lvl4pPr>
            <a:lvl5pPr lvl="4" algn="ctr">
              <a:lnSpc>
                <a:spcPct val="90000"/>
              </a:lnSpc>
              <a:spcBef>
                <a:spcPts val="500"/>
              </a:spcBef>
              <a:spcAft>
                <a:spcPts val="0"/>
              </a:spcAft>
              <a:buClr>
                <a:schemeClr val="lt1"/>
              </a:buClr>
              <a:buSzPts val="1600"/>
              <a:buNone/>
              <a:defRPr sz="1600"/>
            </a:lvl5pPr>
            <a:lvl6pPr lvl="5" algn="ctr">
              <a:lnSpc>
                <a:spcPct val="90000"/>
              </a:lnSpc>
              <a:spcBef>
                <a:spcPts val="500"/>
              </a:spcBef>
              <a:spcAft>
                <a:spcPts val="0"/>
              </a:spcAft>
              <a:buClr>
                <a:schemeClr val="lt1"/>
              </a:buClr>
              <a:buSzPts val="1600"/>
              <a:buNone/>
              <a:defRPr sz="1600"/>
            </a:lvl6pPr>
            <a:lvl7pPr lvl="6" algn="ctr">
              <a:lnSpc>
                <a:spcPct val="90000"/>
              </a:lnSpc>
              <a:spcBef>
                <a:spcPts val="500"/>
              </a:spcBef>
              <a:spcAft>
                <a:spcPts val="0"/>
              </a:spcAft>
              <a:buClr>
                <a:schemeClr val="lt1"/>
              </a:buClr>
              <a:buSzPts val="1600"/>
              <a:buNone/>
              <a:defRPr sz="1600"/>
            </a:lvl7pPr>
            <a:lvl8pPr lvl="7" algn="ctr">
              <a:lnSpc>
                <a:spcPct val="90000"/>
              </a:lnSpc>
              <a:spcBef>
                <a:spcPts val="500"/>
              </a:spcBef>
              <a:spcAft>
                <a:spcPts val="0"/>
              </a:spcAft>
              <a:buClr>
                <a:schemeClr val="lt1"/>
              </a:buClr>
              <a:buSzPts val="1600"/>
              <a:buNone/>
              <a:defRPr sz="1600"/>
            </a:lvl8pPr>
            <a:lvl9pPr lvl="8" algn="ctr">
              <a:lnSpc>
                <a:spcPct val="90000"/>
              </a:lnSpc>
              <a:spcBef>
                <a:spcPts val="500"/>
              </a:spcBef>
              <a:spcAft>
                <a:spcPts val="0"/>
              </a:spcAft>
              <a:buClr>
                <a:schemeClr val="lt1"/>
              </a:buClr>
              <a:buSzPts val="1600"/>
              <a:buNone/>
              <a:defRPr sz="1600"/>
            </a:lvl9pPr>
          </a:lstStyle>
          <a:p/>
        </p:txBody>
      </p:sp>
      <p:sp>
        <p:nvSpPr>
          <p:cNvPr id="16" name="Google Shape;16;p2"/>
          <p:cNvSpPr txBox="1"/>
          <p:nvPr>
            <p:ph idx="10" type="dt"/>
          </p:nvPr>
        </p:nvSpPr>
        <p:spPr>
          <a:xfrm>
            <a:off x="7909561" y="4314328"/>
            <a:ext cx="2910840" cy="374642"/>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 name="Google Shape;17;p2"/>
          <p:cNvSpPr txBox="1"/>
          <p:nvPr>
            <p:ph idx="11" type="ftr"/>
          </p:nvPr>
        </p:nvSpPr>
        <p:spPr>
          <a:xfrm>
            <a:off x="1371600" y="4323845"/>
            <a:ext cx="6400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 name="Google Shape;18;p2"/>
          <p:cNvSpPr txBox="1"/>
          <p:nvPr>
            <p:ph idx="12" type="sldNum"/>
          </p:nvPr>
        </p:nvSpPr>
        <p:spPr>
          <a:xfrm>
            <a:off x="8077200" y="1430866"/>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NG"/>
              <a:t>‹#›</a:t>
            </a:fld>
            <a:endParaRPr/>
          </a:p>
        </p:txBody>
      </p:sp>
    </p:spTree>
  </p:cSld>
  <p:clrMapOvr>
    <a:masterClrMapping/>
  </p:clrMapOvr>
  <mc:AlternateContent>
    <mc:Choice Requires="p14">
      <p:transition spd="slow" p14:dur="1200">
        <p:fade thruBlk="1"/>
      </p:transition>
    </mc:Choice>
    <mc:Fallback>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9" name="Shape 19"/>
        <p:cNvGrpSpPr/>
        <p:nvPr/>
      </p:nvGrpSpPr>
      <p:grpSpPr>
        <a:xfrm>
          <a:off x="0" y="0"/>
          <a:ext cx="0" cy="0"/>
          <a:chOff x="0" y="0"/>
          <a:chExt cx="0" cy="0"/>
        </a:xfrm>
      </p:grpSpPr>
      <p:sp>
        <p:nvSpPr>
          <p:cNvPr id="20" name="Google Shape;20;p3"/>
          <p:cNvSpPr txBox="1"/>
          <p:nvPr>
            <p:ph idx="10" type="dt"/>
          </p:nvPr>
        </p:nvSpPr>
        <p:spPr>
          <a:xfrm>
            <a:off x="8595360" y="6356350"/>
            <a:ext cx="291084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3"/>
          <p:cNvSpPr txBox="1"/>
          <p:nvPr>
            <p:ph idx="11" type="ftr"/>
          </p:nvPr>
        </p:nvSpPr>
        <p:spPr>
          <a:xfrm>
            <a:off x="685800" y="6355845"/>
            <a:ext cx="7772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3"/>
          <p:cNvSpPr txBox="1"/>
          <p:nvPr>
            <p:ph idx="12" type="sldNum"/>
          </p:nvPr>
        </p:nvSpPr>
        <p:spPr>
          <a:xfrm>
            <a:off x="8763000" y="38100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NG"/>
              <a:t>‹#›</a:t>
            </a:fld>
            <a:endParaRPr/>
          </a:p>
        </p:txBody>
      </p:sp>
    </p:spTree>
  </p:cSld>
  <p:clrMapOvr>
    <a:masterClrMapping/>
  </p:clrMapOvr>
  <mc:AlternateContent>
    <mc:Choice Requires="p14">
      <p:transition spd="slow" p14:dur="1200">
        <p:fade thruBlk="1"/>
      </p:transition>
    </mc:Choice>
    <mc:Fallback>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3" name="Shape 23"/>
        <p:cNvGrpSpPr/>
        <p:nvPr/>
      </p:nvGrpSpPr>
      <p:grpSpPr>
        <a:xfrm>
          <a:off x="0" y="0"/>
          <a:ext cx="0" cy="0"/>
          <a:chOff x="0" y="0"/>
          <a:chExt cx="0" cy="0"/>
        </a:xfrm>
      </p:grpSpPr>
      <p:sp>
        <p:nvSpPr>
          <p:cNvPr id="24" name="Google Shape;24;p4"/>
          <p:cNvSpPr txBox="1"/>
          <p:nvPr>
            <p:ph type="title"/>
          </p:nvPr>
        </p:nvSpPr>
        <p:spPr>
          <a:xfrm>
            <a:off x="2895600" y="764373"/>
            <a:ext cx="8610600" cy="1293028"/>
          </a:xfrm>
          <a:prstGeom prst="rect">
            <a:avLst/>
          </a:prstGeom>
          <a:noFill/>
          <a:ln>
            <a:noFill/>
          </a:ln>
        </p:spPr>
        <p:txBody>
          <a:bodyPr anchorCtr="0" anchor="ctr" bIns="45700" lIns="91425" spcFirstLastPara="1" rIns="91425" wrap="square" tIns="45700">
            <a:normAutofit/>
          </a:bodyPr>
          <a:lstStyle>
            <a:lvl1pPr lvl="0" algn="r">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4"/>
          <p:cNvSpPr txBox="1"/>
          <p:nvPr>
            <p:ph idx="1" type="body"/>
          </p:nvPr>
        </p:nvSpPr>
        <p:spPr>
          <a:xfrm>
            <a:off x="685800" y="2194560"/>
            <a:ext cx="10820400" cy="4024125"/>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lt1"/>
              </a:buClr>
              <a:buSzPts val="1800"/>
              <a:buChar char="•"/>
              <a:defRPr/>
            </a:lvl6pPr>
            <a:lvl7pPr indent="-342900" lvl="6" marL="3200400" algn="l">
              <a:lnSpc>
                <a:spcPct val="90000"/>
              </a:lnSpc>
              <a:spcBef>
                <a:spcPts val="500"/>
              </a:spcBef>
              <a:spcAft>
                <a:spcPts val="0"/>
              </a:spcAft>
              <a:buClr>
                <a:schemeClr val="lt1"/>
              </a:buClr>
              <a:buSzPts val="1800"/>
              <a:buChar char="•"/>
              <a:defRPr/>
            </a:lvl7pPr>
            <a:lvl8pPr indent="-342900" lvl="7" marL="3657600" algn="l">
              <a:lnSpc>
                <a:spcPct val="90000"/>
              </a:lnSpc>
              <a:spcBef>
                <a:spcPts val="500"/>
              </a:spcBef>
              <a:spcAft>
                <a:spcPts val="0"/>
              </a:spcAft>
              <a:buClr>
                <a:schemeClr val="lt1"/>
              </a:buClr>
              <a:buSzPts val="1800"/>
              <a:buChar char="•"/>
              <a:defRPr/>
            </a:lvl8pPr>
            <a:lvl9pPr indent="-342900" lvl="8" marL="4114800" algn="l">
              <a:lnSpc>
                <a:spcPct val="90000"/>
              </a:lnSpc>
              <a:spcBef>
                <a:spcPts val="500"/>
              </a:spcBef>
              <a:spcAft>
                <a:spcPts val="0"/>
              </a:spcAft>
              <a:buClr>
                <a:schemeClr val="lt1"/>
              </a:buClr>
              <a:buSzPts val="1800"/>
              <a:buChar char="•"/>
              <a:defRPr/>
            </a:lvl9pPr>
          </a:lstStyle>
          <a:p/>
        </p:txBody>
      </p:sp>
      <p:sp>
        <p:nvSpPr>
          <p:cNvPr id="26" name="Google Shape;26;p4"/>
          <p:cNvSpPr txBox="1"/>
          <p:nvPr>
            <p:ph idx="10" type="dt"/>
          </p:nvPr>
        </p:nvSpPr>
        <p:spPr>
          <a:xfrm>
            <a:off x="8595360" y="6356350"/>
            <a:ext cx="291084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4"/>
          <p:cNvSpPr txBox="1"/>
          <p:nvPr>
            <p:ph idx="11" type="ftr"/>
          </p:nvPr>
        </p:nvSpPr>
        <p:spPr>
          <a:xfrm>
            <a:off x="685800" y="6355845"/>
            <a:ext cx="7772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4"/>
          <p:cNvSpPr txBox="1"/>
          <p:nvPr>
            <p:ph idx="12" type="sldNum"/>
          </p:nvPr>
        </p:nvSpPr>
        <p:spPr>
          <a:xfrm>
            <a:off x="8763000" y="38100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NG"/>
              <a:t>‹#›</a:t>
            </a:fld>
            <a:endParaRPr/>
          </a:p>
        </p:txBody>
      </p:sp>
    </p:spTree>
  </p:cSld>
  <p:clrMapOvr>
    <a:masterClrMapping/>
  </p:clrMapOvr>
  <mc:AlternateContent>
    <mc:Choice Requires="p14">
      <p:transition spd="slow" p14:dur="1200">
        <p:fade thruBlk="1"/>
      </p:transition>
    </mc:Choice>
    <mc:Fallback>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9" name="Shape 29"/>
        <p:cNvGrpSpPr/>
        <p:nvPr/>
      </p:nvGrpSpPr>
      <p:grpSpPr>
        <a:xfrm>
          <a:off x="0" y="0"/>
          <a:ext cx="0" cy="0"/>
          <a:chOff x="0" y="0"/>
          <a:chExt cx="0" cy="0"/>
        </a:xfrm>
      </p:grpSpPr>
      <p:sp>
        <p:nvSpPr>
          <p:cNvPr id="30" name="Google Shape;30;p5"/>
          <p:cNvSpPr txBox="1"/>
          <p:nvPr>
            <p:ph type="title"/>
          </p:nvPr>
        </p:nvSpPr>
        <p:spPr>
          <a:xfrm>
            <a:off x="2895600" y="764373"/>
            <a:ext cx="8610600" cy="1293028"/>
          </a:xfrm>
          <a:prstGeom prst="rect">
            <a:avLst/>
          </a:prstGeom>
          <a:noFill/>
          <a:ln>
            <a:noFill/>
          </a:ln>
        </p:spPr>
        <p:txBody>
          <a:bodyPr anchorCtr="0" anchor="ctr" bIns="45700" lIns="91425" spcFirstLastPara="1" rIns="91425" wrap="square" tIns="45700">
            <a:normAutofit/>
          </a:bodyPr>
          <a:lstStyle>
            <a:lvl1pPr lvl="0" algn="r">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 name="Google Shape;31;p5"/>
          <p:cNvSpPr txBox="1"/>
          <p:nvPr>
            <p:ph idx="1" type="body"/>
          </p:nvPr>
        </p:nvSpPr>
        <p:spPr>
          <a:xfrm>
            <a:off x="685800" y="2194559"/>
            <a:ext cx="5334000" cy="4024125"/>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lt1"/>
              </a:buClr>
              <a:buSzPts val="1800"/>
              <a:buChar char="•"/>
              <a:defRPr/>
            </a:lvl6pPr>
            <a:lvl7pPr indent="-342900" lvl="6" marL="3200400" algn="l">
              <a:lnSpc>
                <a:spcPct val="90000"/>
              </a:lnSpc>
              <a:spcBef>
                <a:spcPts val="500"/>
              </a:spcBef>
              <a:spcAft>
                <a:spcPts val="0"/>
              </a:spcAft>
              <a:buClr>
                <a:schemeClr val="lt1"/>
              </a:buClr>
              <a:buSzPts val="1800"/>
              <a:buChar char="•"/>
              <a:defRPr/>
            </a:lvl7pPr>
            <a:lvl8pPr indent="-342900" lvl="7" marL="3657600" algn="l">
              <a:lnSpc>
                <a:spcPct val="90000"/>
              </a:lnSpc>
              <a:spcBef>
                <a:spcPts val="500"/>
              </a:spcBef>
              <a:spcAft>
                <a:spcPts val="0"/>
              </a:spcAft>
              <a:buClr>
                <a:schemeClr val="lt1"/>
              </a:buClr>
              <a:buSzPts val="1800"/>
              <a:buChar char="•"/>
              <a:defRPr/>
            </a:lvl8pPr>
            <a:lvl9pPr indent="-342900" lvl="8" marL="4114800" algn="l">
              <a:lnSpc>
                <a:spcPct val="90000"/>
              </a:lnSpc>
              <a:spcBef>
                <a:spcPts val="500"/>
              </a:spcBef>
              <a:spcAft>
                <a:spcPts val="0"/>
              </a:spcAft>
              <a:buClr>
                <a:schemeClr val="lt1"/>
              </a:buClr>
              <a:buSzPts val="1800"/>
              <a:buChar char="•"/>
              <a:defRPr/>
            </a:lvl9pPr>
          </a:lstStyle>
          <a:p/>
        </p:txBody>
      </p:sp>
      <p:sp>
        <p:nvSpPr>
          <p:cNvPr id="32" name="Google Shape;32;p5"/>
          <p:cNvSpPr txBox="1"/>
          <p:nvPr>
            <p:ph idx="2" type="body"/>
          </p:nvPr>
        </p:nvSpPr>
        <p:spPr>
          <a:xfrm>
            <a:off x="6172200" y="2194559"/>
            <a:ext cx="5334000" cy="4024125"/>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lt1"/>
              </a:buClr>
              <a:buSzPts val="1800"/>
              <a:buChar char="•"/>
              <a:defRPr/>
            </a:lvl6pPr>
            <a:lvl7pPr indent="-342900" lvl="6" marL="3200400" algn="l">
              <a:lnSpc>
                <a:spcPct val="90000"/>
              </a:lnSpc>
              <a:spcBef>
                <a:spcPts val="500"/>
              </a:spcBef>
              <a:spcAft>
                <a:spcPts val="0"/>
              </a:spcAft>
              <a:buClr>
                <a:schemeClr val="lt1"/>
              </a:buClr>
              <a:buSzPts val="1800"/>
              <a:buChar char="•"/>
              <a:defRPr/>
            </a:lvl7pPr>
            <a:lvl8pPr indent="-342900" lvl="7" marL="3657600" algn="l">
              <a:lnSpc>
                <a:spcPct val="90000"/>
              </a:lnSpc>
              <a:spcBef>
                <a:spcPts val="500"/>
              </a:spcBef>
              <a:spcAft>
                <a:spcPts val="0"/>
              </a:spcAft>
              <a:buClr>
                <a:schemeClr val="lt1"/>
              </a:buClr>
              <a:buSzPts val="1800"/>
              <a:buChar char="•"/>
              <a:defRPr/>
            </a:lvl8pPr>
            <a:lvl9pPr indent="-342900" lvl="8" marL="4114800" algn="l">
              <a:lnSpc>
                <a:spcPct val="90000"/>
              </a:lnSpc>
              <a:spcBef>
                <a:spcPts val="500"/>
              </a:spcBef>
              <a:spcAft>
                <a:spcPts val="0"/>
              </a:spcAft>
              <a:buClr>
                <a:schemeClr val="lt1"/>
              </a:buClr>
              <a:buSzPts val="1800"/>
              <a:buChar char="•"/>
              <a:defRPr/>
            </a:lvl9pPr>
          </a:lstStyle>
          <a:p/>
        </p:txBody>
      </p:sp>
      <p:sp>
        <p:nvSpPr>
          <p:cNvPr id="33" name="Google Shape;33;p5"/>
          <p:cNvSpPr txBox="1"/>
          <p:nvPr>
            <p:ph idx="10" type="dt"/>
          </p:nvPr>
        </p:nvSpPr>
        <p:spPr>
          <a:xfrm>
            <a:off x="8595360" y="6356350"/>
            <a:ext cx="291084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5"/>
          <p:cNvSpPr txBox="1"/>
          <p:nvPr>
            <p:ph idx="11" type="ftr"/>
          </p:nvPr>
        </p:nvSpPr>
        <p:spPr>
          <a:xfrm>
            <a:off x="685800" y="6355845"/>
            <a:ext cx="7772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5"/>
          <p:cNvSpPr txBox="1"/>
          <p:nvPr>
            <p:ph idx="12" type="sldNum"/>
          </p:nvPr>
        </p:nvSpPr>
        <p:spPr>
          <a:xfrm>
            <a:off x="8763000" y="38100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NG"/>
              <a:t>‹#›</a:t>
            </a:fld>
            <a:endParaRPr/>
          </a:p>
        </p:txBody>
      </p:sp>
    </p:spTree>
  </p:cSld>
  <p:clrMapOvr>
    <a:masterClrMapping/>
  </p:clrMapOvr>
  <mc:AlternateContent>
    <mc:Choice Requires="p14">
      <p:transition spd="slow" p14:dur="1200">
        <p:fade thruBlk="1"/>
      </p:transition>
    </mc:Choice>
    <mc:Fallback>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36" name="Shape 36"/>
        <p:cNvGrpSpPr/>
        <p:nvPr/>
      </p:nvGrpSpPr>
      <p:grpSpPr>
        <a:xfrm>
          <a:off x="0" y="0"/>
          <a:ext cx="0" cy="0"/>
          <a:chOff x="0" y="0"/>
          <a:chExt cx="0" cy="0"/>
        </a:xfrm>
      </p:grpSpPr>
      <p:sp>
        <p:nvSpPr>
          <p:cNvPr id="37" name="Google Shape;37;p6"/>
          <p:cNvSpPr txBox="1"/>
          <p:nvPr>
            <p:ph type="title"/>
          </p:nvPr>
        </p:nvSpPr>
        <p:spPr>
          <a:xfrm>
            <a:off x="685800" y="1524000"/>
            <a:ext cx="6873240"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lt1"/>
              </a:buClr>
              <a:buSzPts val="3200"/>
              <a:buFont typeface="Century Gothic"/>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6"/>
          <p:cNvSpPr/>
          <p:nvPr>
            <p:ph idx="2" type="pic"/>
          </p:nvPr>
        </p:nvSpPr>
        <p:spPr>
          <a:xfrm>
            <a:off x="7861238" y="751241"/>
            <a:ext cx="3644962" cy="5467443"/>
          </a:xfrm>
          <a:prstGeom prst="rect">
            <a:avLst/>
          </a:prstGeom>
          <a:noFill/>
          <a:ln>
            <a:noFill/>
          </a:ln>
        </p:spPr>
      </p:sp>
      <p:sp>
        <p:nvSpPr>
          <p:cNvPr id="39" name="Google Shape;39;p6"/>
          <p:cNvSpPr txBox="1"/>
          <p:nvPr>
            <p:ph idx="1" type="body"/>
          </p:nvPr>
        </p:nvSpPr>
        <p:spPr>
          <a:xfrm>
            <a:off x="685800" y="3124199"/>
            <a:ext cx="6873240" cy="3094485"/>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1600"/>
              <a:buNone/>
              <a:defRPr sz="1600"/>
            </a:lvl1pPr>
            <a:lvl2pPr indent="-228600" lvl="1" marL="914400" algn="l">
              <a:lnSpc>
                <a:spcPct val="90000"/>
              </a:lnSpc>
              <a:spcBef>
                <a:spcPts val="500"/>
              </a:spcBef>
              <a:spcAft>
                <a:spcPts val="0"/>
              </a:spcAft>
              <a:buClr>
                <a:schemeClr val="lt1"/>
              </a:buClr>
              <a:buSzPts val="1400"/>
              <a:buNone/>
              <a:defRPr sz="1400"/>
            </a:lvl2pPr>
            <a:lvl3pPr indent="-228600" lvl="2" marL="1371600" algn="l">
              <a:lnSpc>
                <a:spcPct val="90000"/>
              </a:lnSpc>
              <a:spcBef>
                <a:spcPts val="500"/>
              </a:spcBef>
              <a:spcAft>
                <a:spcPts val="0"/>
              </a:spcAft>
              <a:buClr>
                <a:schemeClr val="lt1"/>
              </a:buClr>
              <a:buSzPts val="1200"/>
              <a:buNone/>
              <a:defRPr sz="1200"/>
            </a:lvl3pPr>
            <a:lvl4pPr indent="-228600" lvl="3" marL="1828800" algn="l">
              <a:lnSpc>
                <a:spcPct val="90000"/>
              </a:lnSpc>
              <a:spcBef>
                <a:spcPts val="500"/>
              </a:spcBef>
              <a:spcAft>
                <a:spcPts val="0"/>
              </a:spcAft>
              <a:buClr>
                <a:schemeClr val="lt1"/>
              </a:buClr>
              <a:buSzPts val="1000"/>
              <a:buNone/>
              <a:defRPr sz="1000"/>
            </a:lvl4pPr>
            <a:lvl5pPr indent="-228600" lvl="4" marL="2286000" algn="l">
              <a:lnSpc>
                <a:spcPct val="90000"/>
              </a:lnSpc>
              <a:spcBef>
                <a:spcPts val="500"/>
              </a:spcBef>
              <a:spcAft>
                <a:spcPts val="0"/>
              </a:spcAft>
              <a:buClr>
                <a:schemeClr val="lt1"/>
              </a:buClr>
              <a:buSzPts val="1000"/>
              <a:buNone/>
              <a:defRPr sz="1000"/>
            </a:lvl5pPr>
            <a:lvl6pPr indent="-228600" lvl="5" marL="2743200" algn="l">
              <a:lnSpc>
                <a:spcPct val="90000"/>
              </a:lnSpc>
              <a:spcBef>
                <a:spcPts val="500"/>
              </a:spcBef>
              <a:spcAft>
                <a:spcPts val="0"/>
              </a:spcAft>
              <a:buClr>
                <a:schemeClr val="lt1"/>
              </a:buClr>
              <a:buSzPts val="1000"/>
              <a:buNone/>
              <a:defRPr sz="1000"/>
            </a:lvl6pPr>
            <a:lvl7pPr indent="-228600" lvl="6" marL="3200400" algn="l">
              <a:lnSpc>
                <a:spcPct val="90000"/>
              </a:lnSpc>
              <a:spcBef>
                <a:spcPts val="500"/>
              </a:spcBef>
              <a:spcAft>
                <a:spcPts val="0"/>
              </a:spcAft>
              <a:buClr>
                <a:schemeClr val="lt1"/>
              </a:buClr>
              <a:buSzPts val="1000"/>
              <a:buNone/>
              <a:defRPr sz="1000"/>
            </a:lvl7pPr>
            <a:lvl8pPr indent="-228600" lvl="7" marL="3657600" algn="l">
              <a:lnSpc>
                <a:spcPct val="90000"/>
              </a:lnSpc>
              <a:spcBef>
                <a:spcPts val="500"/>
              </a:spcBef>
              <a:spcAft>
                <a:spcPts val="0"/>
              </a:spcAft>
              <a:buClr>
                <a:schemeClr val="lt1"/>
              </a:buClr>
              <a:buSzPts val="1000"/>
              <a:buNone/>
              <a:defRPr sz="1000"/>
            </a:lvl8pPr>
            <a:lvl9pPr indent="-228600" lvl="8" marL="4114800" algn="l">
              <a:lnSpc>
                <a:spcPct val="90000"/>
              </a:lnSpc>
              <a:spcBef>
                <a:spcPts val="500"/>
              </a:spcBef>
              <a:spcAft>
                <a:spcPts val="0"/>
              </a:spcAft>
              <a:buClr>
                <a:schemeClr val="lt1"/>
              </a:buClr>
              <a:buSzPts val="1000"/>
              <a:buNone/>
              <a:defRPr sz="1000"/>
            </a:lvl9pPr>
          </a:lstStyle>
          <a:p/>
        </p:txBody>
      </p:sp>
      <p:sp>
        <p:nvSpPr>
          <p:cNvPr id="40" name="Google Shape;40;p6"/>
          <p:cNvSpPr txBox="1"/>
          <p:nvPr>
            <p:ph idx="10" type="dt"/>
          </p:nvPr>
        </p:nvSpPr>
        <p:spPr>
          <a:xfrm>
            <a:off x="8595360" y="6356350"/>
            <a:ext cx="291084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 name="Google Shape;41;p6"/>
          <p:cNvSpPr txBox="1"/>
          <p:nvPr>
            <p:ph idx="11" type="ftr"/>
          </p:nvPr>
        </p:nvSpPr>
        <p:spPr>
          <a:xfrm>
            <a:off x="685800" y="6355845"/>
            <a:ext cx="7772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6"/>
          <p:cNvSpPr txBox="1"/>
          <p:nvPr>
            <p:ph idx="12" type="sldNum"/>
          </p:nvPr>
        </p:nvSpPr>
        <p:spPr>
          <a:xfrm>
            <a:off x="8763000" y="38100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NG"/>
              <a:t>‹#›</a:t>
            </a:fld>
            <a:endParaRPr/>
          </a:p>
        </p:txBody>
      </p:sp>
    </p:spTree>
  </p:cSld>
  <p:clrMapOvr>
    <a:masterClrMapping/>
  </p:clrMapOvr>
  <mc:AlternateContent>
    <mc:Choice Requires="p14">
      <p:transition spd="slow" p14:dur="1200">
        <p:fade thruBlk="1"/>
      </p:transition>
    </mc:Choice>
    <mc:Fallback>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43" name="Shape 43"/>
        <p:cNvGrpSpPr/>
        <p:nvPr/>
      </p:nvGrpSpPr>
      <p:grpSpPr>
        <a:xfrm>
          <a:off x="0" y="0"/>
          <a:ext cx="0" cy="0"/>
          <a:chOff x="0" y="0"/>
          <a:chExt cx="0" cy="0"/>
        </a:xfrm>
      </p:grpSpPr>
      <p:sp>
        <p:nvSpPr>
          <p:cNvPr id="44" name="Google Shape;44;p7"/>
          <p:cNvSpPr txBox="1"/>
          <p:nvPr>
            <p:ph type="title"/>
          </p:nvPr>
        </p:nvSpPr>
        <p:spPr>
          <a:xfrm>
            <a:off x="685800" y="1524000"/>
            <a:ext cx="4114800"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lt1"/>
              </a:buClr>
              <a:buSzPts val="3200"/>
              <a:buFont typeface="Century Gothic"/>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5" name="Google Shape;45;p7"/>
          <p:cNvSpPr txBox="1"/>
          <p:nvPr>
            <p:ph idx="1" type="body"/>
          </p:nvPr>
        </p:nvSpPr>
        <p:spPr>
          <a:xfrm>
            <a:off x="4995582" y="746759"/>
            <a:ext cx="6510618" cy="5471925"/>
          </a:xfrm>
          <a:prstGeom prst="rect">
            <a:avLst/>
          </a:prstGeom>
          <a:noFill/>
          <a:ln>
            <a:noFill/>
          </a:ln>
        </p:spPr>
        <p:txBody>
          <a:bodyPr anchorCtr="0" anchor="ctr"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lt1"/>
              </a:buClr>
              <a:buSzPts val="1800"/>
              <a:buChar char="•"/>
              <a:defRPr/>
            </a:lvl6pPr>
            <a:lvl7pPr indent="-342900" lvl="6" marL="3200400" algn="l">
              <a:lnSpc>
                <a:spcPct val="90000"/>
              </a:lnSpc>
              <a:spcBef>
                <a:spcPts val="500"/>
              </a:spcBef>
              <a:spcAft>
                <a:spcPts val="0"/>
              </a:spcAft>
              <a:buClr>
                <a:schemeClr val="lt1"/>
              </a:buClr>
              <a:buSzPts val="1800"/>
              <a:buChar char="•"/>
              <a:defRPr/>
            </a:lvl7pPr>
            <a:lvl8pPr indent="-342900" lvl="7" marL="3657600" algn="l">
              <a:lnSpc>
                <a:spcPct val="90000"/>
              </a:lnSpc>
              <a:spcBef>
                <a:spcPts val="500"/>
              </a:spcBef>
              <a:spcAft>
                <a:spcPts val="0"/>
              </a:spcAft>
              <a:buClr>
                <a:schemeClr val="lt1"/>
              </a:buClr>
              <a:buSzPts val="1800"/>
              <a:buChar char="•"/>
              <a:defRPr/>
            </a:lvl8pPr>
            <a:lvl9pPr indent="-342900" lvl="8" marL="4114800" algn="l">
              <a:lnSpc>
                <a:spcPct val="90000"/>
              </a:lnSpc>
              <a:spcBef>
                <a:spcPts val="500"/>
              </a:spcBef>
              <a:spcAft>
                <a:spcPts val="0"/>
              </a:spcAft>
              <a:buClr>
                <a:schemeClr val="lt1"/>
              </a:buClr>
              <a:buSzPts val="1800"/>
              <a:buChar char="•"/>
              <a:defRPr/>
            </a:lvl9pPr>
          </a:lstStyle>
          <a:p/>
        </p:txBody>
      </p:sp>
      <p:sp>
        <p:nvSpPr>
          <p:cNvPr id="46" name="Google Shape;46;p7"/>
          <p:cNvSpPr txBox="1"/>
          <p:nvPr>
            <p:ph idx="2" type="body"/>
          </p:nvPr>
        </p:nvSpPr>
        <p:spPr>
          <a:xfrm>
            <a:off x="685800" y="3124199"/>
            <a:ext cx="4114800" cy="3094485"/>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1600"/>
              <a:buNone/>
              <a:defRPr sz="1600"/>
            </a:lvl1pPr>
            <a:lvl2pPr indent="-228600" lvl="1" marL="914400" algn="l">
              <a:lnSpc>
                <a:spcPct val="90000"/>
              </a:lnSpc>
              <a:spcBef>
                <a:spcPts val="500"/>
              </a:spcBef>
              <a:spcAft>
                <a:spcPts val="0"/>
              </a:spcAft>
              <a:buClr>
                <a:schemeClr val="lt1"/>
              </a:buClr>
              <a:buSzPts val="1400"/>
              <a:buNone/>
              <a:defRPr sz="1400"/>
            </a:lvl2pPr>
            <a:lvl3pPr indent="-228600" lvl="2" marL="1371600" algn="l">
              <a:lnSpc>
                <a:spcPct val="90000"/>
              </a:lnSpc>
              <a:spcBef>
                <a:spcPts val="500"/>
              </a:spcBef>
              <a:spcAft>
                <a:spcPts val="0"/>
              </a:spcAft>
              <a:buClr>
                <a:schemeClr val="lt1"/>
              </a:buClr>
              <a:buSzPts val="1200"/>
              <a:buNone/>
              <a:defRPr sz="1200"/>
            </a:lvl3pPr>
            <a:lvl4pPr indent="-228600" lvl="3" marL="1828800" algn="l">
              <a:lnSpc>
                <a:spcPct val="90000"/>
              </a:lnSpc>
              <a:spcBef>
                <a:spcPts val="500"/>
              </a:spcBef>
              <a:spcAft>
                <a:spcPts val="0"/>
              </a:spcAft>
              <a:buClr>
                <a:schemeClr val="lt1"/>
              </a:buClr>
              <a:buSzPts val="1000"/>
              <a:buNone/>
              <a:defRPr sz="1000"/>
            </a:lvl4pPr>
            <a:lvl5pPr indent="-228600" lvl="4" marL="2286000" algn="l">
              <a:lnSpc>
                <a:spcPct val="90000"/>
              </a:lnSpc>
              <a:spcBef>
                <a:spcPts val="500"/>
              </a:spcBef>
              <a:spcAft>
                <a:spcPts val="0"/>
              </a:spcAft>
              <a:buClr>
                <a:schemeClr val="lt1"/>
              </a:buClr>
              <a:buSzPts val="1000"/>
              <a:buNone/>
              <a:defRPr sz="1000"/>
            </a:lvl5pPr>
            <a:lvl6pPr indent="-228600" lvl="5" marL="2743200" algn="l">
              <a:lnSpc>
                <a:spcPct val="90000"/>
              </a:lnSpc>
              <a:spcBef>
                <a:spcPts val="500"/>
              </a:spcBef>
              <a:spcAft>
                <a:spcPts val="0"/>
              </a:spcAft>
              <a:buClr>
                <a:schemeClr val="lt1"/>
              </a:buClr>
              <a:buSzPts val="1000"/>
              <a:buNone/>
              <a:defRPr sz="1000"/>
            </a:lvl6pPr>
            <a:lvl7pPr indent="-228600" lvl="6" marL="3200400" algn="l">
              <a:lnSpc>
                <a:spcPct val="90000"/>
              </a:lnSpc>
              <a:spcBef>
                <a:spcPts val="500"/>
              </a:spcBef>
              <a:spcAft>
                <a:spcPts val="0"/>
              </a:spcAft>
              <a:buClr>
                <a:schemeClr val="lt1"/>
              </a:buClr>
              <a:buSzPts val="1000"/>
              <a:buNone/>
              <a:defRPr sz="1000"/>
            </a:lvl7pPr>
            <a:lvl8pPr indent="-228600" lvl="7" marL="3657600" algn="l">
              <a:lnSpc>
                <a:spcPct val="90000"/>
              </a:lnSpc>
              <a:spcBef>
                <a:spcPts val="500"/>
              </a:spcBef>
              <a:spcAft>
                <a:spcPts val="0"/>
              </a:spcAft>
              <a:buClr>
                <a:schemeClr val="lt1"/>
              </a:buClr>
              <a:buSzPts val="1000"/>
              <a:buNone/>
              <a:defRPr sz="1000"/>
            </a:lvl8pPr>
            <a:lvl9pPr indent="-228600" lvl="8" marL="4114800" algn="l">
              <a:lnSpc>
                <a:spcPct val="90000"/>
              </a:lnSpc>
              <a:spcBef>
                <a:spcPts val="500"/>
              </a:spcBef>
              <a:spcAft>
                <a:spcPts val="0"/>
              </a:spcAft>
              <a:buClr>
                <a:schemeClr val="lt1"/>
              </a:buClr>
              <a:buSzPts val="1000"/>
              <a:buNone/>
              <a:defRPr sz="1000"/>
            </a:lvl9pPr>
          </a:lstStyle>
          <a:p/>
        </p:txBody>
      </p:sp>
      <p:sp>
        <p:nvSpPr>
          <p:cNvPr id="47" name="Google Shape;47;p7"/>
          <p:cNvSpPr txBox="1"/>
          <p:nvPr>
            <p:ph idx="10" type="dt"/>
          </p:nvPr>
        </p:nvSpPr>
        <p:spPr>
          <a:xfrm>
            <a:off x="8595360" y="6356350"/>
            <a:ext cx="291084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7"/>
          <p:cNvSpPr txBox="1"/>
          <p:nvPr>
            <p:ph idx="11" type="ftr"/>
          </p:nvPr>
        </p:nvSpPr>
        <p:spPr>
          <a:xfrm>
            <a:off x="685800" y="6355845"/>
            <a:ext cx="7772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7"/>
          <p:cNvSpPr txBox="1"/>
          <p:nvPr>
            <p:ph idx="12" type="sldNum"/>
          </p:nvPr>
        </p:nvSpPr>
        <p:spPr>
          <a:xfrm>
            <a:off x="8763000" y="38100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NG"/>
              <a:t>‹#›</a:t>
            </a:fld>
            <a:endParaRPr/>
          </a:p>
        </p:txBody>
      </p:sp>
    </p:spTree>
  </p:cSld>
  <p:clrMapOvr>
    <a:masterClrMapping/>
  </p:clrMapOvr>
  <mc:AlternateContent>
    <mc:Choice Requires="p14">
      <p:transition spd="slow" p14:dur="1200">
        <p:fade thruBlk="1"/>
      </p:transition>
    </mc:Choice>
    <mc:Fallback>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ame Card" showMasterSp="0">
  <p:cSld name="Name Card">
    <p:spTree>
      <p:nvGrpSpPr>
        <p:cNvPr id="50" name="Shape 50"/>
        <p:cNvGrpSpPr/>
        <p:nvPr/>
      </p:nvGrpSpPr>
      <p:grpSpPr>
        <a:xfrm>
          <a:off x="0" y="0"/>
          <a:ext cx="0" cy="0"/>
          <a:chOff x="0" y="0"/>
          <a:chExt cx="0" cy="0"/>
        </a:xfrm>
      </p:grpSpPr>
      <p:pic>
        <p:nvPicPr>
          <p:cNvPr descr="C0-HD-BTM.png" id="51" name="Google Shape;51;p8"/>
          <p:cNvPicPr preferRelativeResize="0"/>
          <p:nvPr/>
        </p:nvPicPr>
        <p:blipFill rotWithShape="1">
          <a:blip r:embed="rId2">
            <a:alphaModFix/>
          </a:blip>
          <a:srcRect b="0" l="0" r="0" t="0"/>
          <a:stretch/>
        </p:blipFill>
        <p:spPr>
          <a:xfrm>
            <a:off x="0" y="4375150"/>
            <a:ext cx="12192000" cy="2482850"/>
          </a:xfrm>
          <a:prstGeom prst="rect">
            <a:avLst/>
          </a:prstGeom>
          <a:noFill/>
          <a:ln>
            <a:noFill/>
          </a:ln>
        </p:spPr>
      </p:pic>
      <p:sp>
        <p:nvSpPr>
          <p:cNvPr id="52" name="Google Shape;52;p8"/>
          <p:cNvSpPr txBox="1"/>
          <p:nvPr>
            <p:ph type="title"/>
          </p:nvPr>
        </p:nvSpPr>
        <p:spPr>
          <a:xfrm>
            <a:off x="1024495" y="1124701"/>
            <a:ext cx="10146186" cy="2511835"/>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lt1"/>
              </a:buClr>
              <a:buSzPts val="3200"/>
              <a:buFont typeface="Century Gothic"/>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3" name="Google Shape;53;p8"/>
          <p:cNvSpPr txBox="1"/>
          <p:nvPr>
            <p:ph idx="1" type="body"/>
          </p:nvPr>
        </p:nvSpPr>
        <p:spPr>
          <a:xfrm>
            <a:off x="1024467" y="3648315"/>
            <a:ext cx="10144654" cy="999885"/>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1600"/>
              <a:buNone/>
              <a:defRPr sz="1600"/>
            </a:lvl1pPr>
            <a:lvl2pPr indent="-228600" lvl="1" marL="914400" algn="l">
              <a:lnSpc>
                <a:spcPct val="90000"/>
              </a:lnSpc>
              <a:spcBef>
                <a:spcPts val="500"/>
              </a:spcBef>
              <a:spcAft>
                <a:spcPts val="0"/>
              </a:spcAft>
              <a:buClr>
                <a:schemeClr val="lt1"/>
              </a:buClr>
              <a:buSzPts val="1400"/>
              <a:buNone/>
              <a:defRPr sz="1400"/>
            </a:lvl2pPr>
            <a:lvl3pPr indent="-228600" lvl="2" marL="1371600" algn="l">
              <a:lnSpc>
                <a:spcPct val="90000"/>
              </a:lnSpc>
              <a:spcBef>
                <a:spcPts val="500"/>
              </a:spcBef>
              <a:spcAft>
                <a:spcPts val="0"/>
              </a:spcAft>
              <a:buClr>
                <a:schemeClr val="lt1"/>
              </a:buClr>
              <a:buSzPts val="1200"/>
              <a:buNone/>
              <a:defRPr sz="1200"/>
            </a:lvl3pPr>
            <a:lvl4pPr indent="-228600" lvl="3" marL="1828800" algn="l">
              <a:lnSpc>
                <a:spcPct val="90000"/>
              </a:lnSpc>
              <a:spcBef>
                <a:spcPts val="500"/>
              </a:spcBef>
              <a:spcAft>
                <a:spcPts val="0"/>
              </a:spcAft>
              <a:buClr>
                <a:schemeClr val="lt1"/>
              </a:buClr>
              <a:buSzPts val="1000"/>
              <a:buNone/>
              <a:defRPr sz="1000"/>
            </a:lvl4pPr>
            <a:lvl5pPr indent="-228600" lvl="4" marL="2286000" algn="l">
              <a:lnSpc>
                <a:spcPct val="90000"/>
              </a:lnSpc>
              <a:spcBef>
                <a:spcPts val="500"/>
              </a:spcBef>
              <a:spcAft>
                <a:spcPts val="0"/>
              </a:spcAft>
              <a:buClr>
                <a:schemeClr val="lt1"/>
              </a:buClr>
              <a:buSzPts val="1000"/>
              <a:buNone/>
              <a:defRPr sz="1000"/>
            </a:lvl5pPr>
            <a:lvl6pPr indent="-228600" lvl="5" marL="2743200" algn="l">
              <a:lnSpc>
                <a:spcPct val="90000"/>
              </a:lnSpc>
              <a:spcBef>
                <a:spcPts val="500"/>
              </a:spcBef>
              <a:spcAft>
                <a:spcPts val="0"/>
              </a:spcAft>
              <a:buClr>
                <a:schemeClr val="lt1"/>
              </a:buClr>
              <a:buSzPts val="1000"/>
              <a:buNone/>
              <a:defRPr sz="1000"/>
            </a:lvl6pPr>
            <a:lvl7pPr indent="-228600" lvl="6" marL="3200400" algn="l">
              <a:lnSpc>
                <a:spcPct val="90000"/>
              </a:lnSpc>
              <a:spcBef>
                <a:spcPts val="500"/>
              </a:spcBef>
              <a:spcAft>
                <a:spcPts val="0"/>
              </a:spcAft>
              <a:buClr>
                <a:schemeClr val="lt1"/>
              </a:buClr>
              <a:buSzPts val="1000"/>
              <a:buNone/>
              <a:defRPr sz="1000"/>
            </a:lvl7pPr>
            <a:lvl8pPr indent="-228600" lvl="7" marL="3657600" algn="l">
              <a:lnSpc>
                <a:spcPct val="90000"/>
              </a:lnSpc>
              <a:spcBef>
                <a:spcPts val="500"/>
              </a:spcBef>
              <a:spcAft>
                <a:spcPts val="0"/>
              </a:spcAft>
              <a:buClr>
                <a:schemeClr val="lt1"/>
              </a:buClr>
              <a:buSzPts val="1000"/>
              <a:buNone/>
              <a:defRPr sz="1000"/>
            </a:lvl8pPr>
            <a:lvl9pPr indent="-228600" lvl="8" marL="4114800" algn="l">
              <a:lnSpc>
                <a:spcPct val="90000"/>
              </a:lnSpc>
              <a:spcBef>
                <a:spcPts val="500"/>
              </a:spcBef>
              <a:spcAft>
                <a:spcPts val="0"/>
              </a:spcAft>
              <a:buClr>
                <a:schemeClr val="lt1"/>
              </a:buClr>
              <a:buSzPts val="1000"/>
              <a:buNone/>
              <a:defRPr sz="1000"/>
            </a:lvl9pPr>
          </a:lstStyle>
          <a:p/>
        </p:txBody>
      </p:sp>
      <p:sp>
        <p:nvSpPr>
          <p:cNvPr id="54" name="Google Shape;54;p8"/>
          <p:cNvSpPr txBox="1"/>
          <p:nvPr>
            <p:ph idx="10" type="dt"/>
          </p:nvPr>
        </p:nvSpPr>
        <p:spPr>
          <a:xfrm>
            <a:off x="7814452" y="378883"/>
            <a:ext cx="291084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5" name="Google Shape;55;p8"/>
          <p:cNvSpPr txBox="1"/>
          <p:nvPr>
            <p:ph idx="11" type="ftr"/>
          </p:nvPr>
        </p:nvSpPr>
        <p:spPr>
          <a:xfrm>
            <a:off x="685800" y="378883"/>
            <a:ext cx="699149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8"/>
          <p:cNvSpPr txBox="1"/>
          <p:nvPr>
            <p:ph idx="12" type="sldNum"/>
          </p:nvPr>
        </p:nvSpPr>
        <p:spPr>
          <a:xfrm>
            <a:off x="10862452" y="381000"/>
            <a:ext cx="64374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NG"/>
              <a:t>‹#›</a:t>
            </a:fld>
            <a:endParaRPr/>
          </a:p>
        </p:txBody>
      </p:sp>
    </p:spTree>
  </p:cSld>
  <p:clrMapOvr>
    <a:masterClrMapping/>
  </p:clrMapOvr>
  <mc:AlternateContent>
    <mc:Choice Requires="p14">
      <p:transition spd="slow" p14:dur="1200">
        <p:fade thruBlk="1"/>
      </p:transition>
    </mc:Choice>
    <mc:Fallback>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showMasterSp="0" type="secHead">
  <p:cSld name="SECTION_HEADER">
    <p:spTree>
      <p:nvGrpSpPr>
        <p:cNvPr id="57" name="Shape 57"/>
        <p:cNvGrpSpPr/>
        <p:nvPr/>
      </p:nvGrpSpPr>
      <p:grpSpPr>
        <a:xfrm>
          <a:off x="0" y="0"/>
          <a:ext cx="0" cy="0"/>
          <a:chOff x="0" y="0"/>
          <a:chExt cx="0" cy="0"/>
        </a:xfrm>
      </p:grpSpPr>
      <p:pic>
        <p:nvPicPr>
          <p:cNvPr descr="C0-HD-BTM.png" id="58" name="Google Shape;58;p9"/>
          <p:cNvPicPr preferRelativeResize="0"/>
          <p:nvPr/>
        </p:nvPicPr>
        <p:blipFill rotWithShape="1">
          <a:blip r:embed="rId2">
            <a:alphaModFix/>
          </a:blip>
          <a:srcRect b="0" l="0" r="0" t="0"/>
          <a:stretch/>
        </p:blipFill>
        <p:spPr>
          <a:xfrm>
            <a:off x="0" y="4375150"/>
            <a:ext cx="12192000" cy="2482850"/>
          </a:xfrm>
          <a:prstGeom prst="rect">
            <a:avLst/>
          </a:prstGeom>
          <a:noFill/>
          <a:ln>
            <a:noFill/>
          </a:ln>
        </p:spPr>
      </p:pic>
      <p:sp>
        <p:nvSpPr>
          <p:cNvPr id="59" name="Google Shape;59;p9"/>
          <p:cNvSpPr txBox="1"/>
          <p:nvPr>
            <p:ph type="title"/>
          </p:nvPr>
        </p:nvSpPr>
        <p:spPr>
          <a:xfrm>
            <a:off x="685800" y="753533"/>
            <a:ext cx="10820399" cy="2801935"/>
          </a:xfrm>
          <a:prstGeom prst="rect">
            <a:avLst/>
          </a:prstGeom>
          <a:noFill/>
          <a:ln>
            <a:noFill/>
          </a:ln>
        </p:spPr>
        <p:txBody>
          <a:bodyPr anchorCtr="0" anchor="b" bIns="45700" lIns="91425" spcFirstLastPara="1" rIns="91425" wrap="square" tIns="45700">
            <a:normAutofit/>
          </a:bodyPr>
          <a:lstStyle>
            <a:lvl1pPr lvl="0" algn="r">
              <a:lnSpc>
                <a:spcPct val="90000"/>
              </a:lnSpc>
              <a:spcBef>
                <a:spcPts val="0"/>
              </a:spcBef>
              <a:spcAft>
                <a:spcPts val="0"/>
              </a:spcAft>
              <a:buClr>
                <a:schemeClr val="lt1"/>
              </a:buClr>
              <a:buSzPts val="4000"/>
              <a:buFont typeface="Century Gothic"/>
              <a:buNone/>
              <a:defRPr sz="4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9"/>
          <p:cNvSpPr txBox="1"/>
          <p:nvPr>
            <p:ph idx="1" type="body"/>
          </p:nvPr>
        </p:nvSpPr>
        <p:spPr>
          <a:xfrm>
            <a:off x="1024467" y="3641725"/>
            <a:ext cx="10490200" cy="955675"/>
          </a:xfrm>
          <a:prstGeom prst="rect">
            <a:avLst/>
          </a:prstGeom>
          <a:noFill/>
          <a:ln>
            <a:noFill/>
          </a:ln>
        </p:spPr>
        <p:txBody>
          <a:bodyPr anchorCtr="0" anchor="t" bIns="45700" lIns="91425" spcFirstLastPara="1" rIns="91425" wrap="square" tIns="45700">
            <a:normAutofit/>
          </a:bodyPr>
          <a:lstStyle>
            <a:lvl1pPr indent="-228600" lvl="0" marL="457200" algn="r">
              <a:lnSpc>
                <a:spcPct val="90000"/>
              </a:lnSpc>
              <a:spcBef>
                <a:spcPts val="1000"/>
              </a:spcBef>
              <a:spcAft>
                <a:spcPts val="0"/>
              </a:spcAft>
              <a:buClr>
                <a:schemeClr val="lt1"/>
              </a:buClr>
              <a:buSzPts val="2200"/>
              <a:buNone/>
              <a:defRPr sz="2200">
                <a:solidFill>
                  <a:schemeClr val="lt1"/>
                </a:solidFill>
              </a:defRPr>
            </a:lvl1pPr>
            <a:lvl2pPr indent="-228600" lvl="1" marL="914400" algn="l">
              <a:lnSpc>
                <a:spcPct val="90000"/>
              </a:lnSpc>
              <a:spcBef>
                <a:spcPts val="500"/>
              </a:spcBef>
              <a:spcAft>
                <a:spcPts val="0"/>
              </a:spcAft>
              <a:buClr>
                <a:schemeClr val="lt1"/>
              </a:buClr>
              <a:buSzPts val="2000"/>
              <a:buNone/>
              <a:defRPr sz="2000">
                <a:solidFill>
                  <a:schemeClr val="lt1"/>
                </a:solidFill>
              </a:defRPr>
            </a:lvl2pPr>
            <a:lvl3pPr indent="-228600" lvl="2" marL="1371600" algn="l">
              <a:lnSpc>
                <a:spcPct val="90000"/>
              </a:lnSpc>
              <a:spcBef>
                <a:spcPts val="500"/>
              </a:spcBef>
              <a:spcAft>
                <a:spcPts val="0"/>
              </a:spcAft>
              <a:buClr>
                <a:schemeClr val="lt1"/>
              </a:buClr>
              <a:buSzPts val="1800"/>
              <a:buNone/>
              <a:defRPr sz="1800">
                <a:solidFill>
                  <a:schemeClr val="lt1"/>
                </a:solidFill>
              </a:defRPr>
            </a:lvl3pPr>
            <a:lvl4pPr indent="-228600" lvl="3" marL="1828800" algn="l">
              <a:lnSpc>
                <a:spcPct val="90000"/>
              </a:lnSpc>
              <a:spcBef>
                <a:spcPts val="500"/>
              </a:spcBef>
              <a:spcAft>
                <a:spcPts val="0"/>
              </a:spcAft>
              <a:buClr>
                <a:schemeClr val="lt1"/>
              </a:buClr>
              <a:buSzPts val="1600"/>
              <a:buNone/>
              <a:defRPr sz="1600">
                <a:solidFill>
                  <a:schemeClr val="lt1"/>
                </a:solidFill>
              </a:defRPr>
            </a:lvl4pPr>
            <a:lvl5pPr indent="-228600" lvl="4" marL="2286000" algn="l">
              <a:lnSpc>
                <a:spcPct val="90000"/>
              </a:lnSpc>
              <a:spcBef>
                <a:spcPts val="500"/>
              </a:spcBef>
              <a:spcAft>
                <a:spcPts val="0"/>
              </a:spcAft>
              <a:buClr>
                <a:schemeClr val="lt1"/>
              </a:buClr>
              <a:buSzPts val="1600"/>
              <a:buNone/>
              <a:defRPr sz="1600">
                <a:solidFill>
                  <a:schemeClr val="lt1"/>
                </a:solidFill>
              </a:defRPr>
            </a:lvl5pPr>
            <a:lvl6pPr indent="-228600" lvl="5" marL="2743200" algn="l">
              <a:lnSpc>
                <a:spcPct val="90000"/>
              </a:lnSpc>
              <a:spcBef>
                <a:spcPts val="500"/>
              </a:spcBef>
              <a:spcAft>
                <a:spcPts val="0"/>
              </a:spcAft>
              <a:buClr>
                <a:schemeClr val="lt1"/>
              </a:buClr>
              <a:buSzPts val="1600"/>
              <a:buNone/>
              <a:defRPr sz="1600">
                <a:solidFill>
                  <a:schemeClr val="lt1"/>
                </a:solidFill>
              </a:defRPr>
            </a:lvl6pPr>
            <a:lvl7pPr indent="-228600" lvl="6" marL="3200400" algn="l">
              <a:lnSpc>
                <a:spcPct val="90000"/>
              </a:lnSpc>
              <a:spcBef>
                <a:spcPts val="500"/>
              </a:spcBef>
              <a:spcAft>
                <a:spcPts val="0"/>
              </a:spcAft>
              <a:buClr>
                <a:schemeClr val="lt1"/>
              </a:buClr>
              <a:buSzPts val="1600"/>
              <a:buNone/>
              <a:defRPr sz="1600">
                <a:solidFill>
                  <a:schemeClr val="lt1"/>
                </a:solidFill>
              </a:defRPr>
            </a:lvl7pPr>
            <a:lvl8pPr indent="-228600" lvl="7" marL="3657600" algn="l">
              <a:lnSpc>
                <a:spcPct val="90000"/>
              </a:lnSpc>
              <a:spcBef>
                <a:spcPts val="500"/>
              </a:spcBef>
              <a:spcAft>
                <a:spcPts val="0"/>
              </a:spcAft>
              <a:buClr>
                <a:schemeClr val="lt1"/>
              </a:buClr>
              <a:buSzPts val="1600"/>
              <a:buNone/>
              <a:defRPr sz="1600">
                <a:solidFill>
                  <a:schemeClr val="lt1"/>
                </a:solidFill>
              </a:defRPr>
            </a:lvl8pPr>
            <a:lvl9pPr indent="-228600" lvl="8" marL="4114800" algn="l">
              <a:lnSpc>
                <a:spcPct val="90000"/>
              </a:lnSpc>
              <a:spcBef>
                <a:spcPts val="500"/>
              </a:spcBef>
              <a:spcAft>
                <a:spcPts val="0"/>
              </a:spcAft>
              <a:buClr>
                <a:schemeClr val="lt1"/>
              </a:buClr>
              <a:buSzPts val="1600"/>
              <a:buNone/>
              <a:defRPr sz="1600">
                <a:solidFill>
                  <a:schemeClr val="lt1"/>
                </a:solidFill>
              </a:defRPr>
            </a:lvl9pPr>
          </a:lstStyle>
          <a:p/>
        </p:txBody>
      </p:sp>
      <p:sp>
        <p:nvSpPr>
          <p:cNvPr id="61" name="Google Shape;61;p9"/>
          <p:cNvSpPr txBox="1"/>
          <p:nvPr>
            <p:ph idx="10" type="dt"/>
          </p:nvPr>
        </p:nvSpPr>
        <p:spPr>
          <a:xfrm>
            <a:off x="7814452" y="381000"/>
            <a:ext cx="291084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2" name="Google Shape;62;p9"/>
          <p:cNvSpPr txBox="1"/>
          <p:nvPr>
            <p:ph idx="11" type="ftr"/>
          </p:nvPr>
        </p:nvSpPr>
        <p:spPr>
          <a:xfrm>
            <a:off x="685800" y="381001"/>
            <a:ext cx="6991492" cy="36406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9"/>
          <p:cNvSpPr txBox="1"/>
          <p:nvPr>
            <p:ph idx="12" type="sldNum"/>
          </p:nvPr>
        </p:nvSpPr>
        <p:spPr>
          <a:xfrm>
            <a:off x="10862452" y="381000"/>
            <a:ext cx="64374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NG"/>
              <a:t>‹#›</a:t>
            </a:fld>
            <a:endParaRPr/>
          </a:p>
        </p:txBody>
      </p:sp>
    </p:spTree>
  </p:cSld>
  <p:clrMapOvr>
    <a:masterClrMapping/>
  </p:clrMapOvr>
  <mc:AlternateContent>
    <mc:Choice Requires="p14">
      <p:transition spd="slow" p14:dur="1200">
        <p:fade thruBlk="1"/>
      </p:transition>
    </mc:Choice>
    <mc:Fallback>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64" name="Shape 64"/>
        <p:cNvGrpSpPr/>
        <p:nvPr/>
      </p:nvGrpSpPr>
      <p:grpSpPr>
        <a:xfrm>
          <a:off x="0" y="0"/>
          <a:ext cx="0" cy="0"/>
          <a:chOff x="0" y="0"/>
          <a:chExt cx="0" cy="0"/>
        </a:xfrm>
      </p:grpSpPr>
      <p:sp>
        <p:nvSpPr>
          <p:cNvPr id="65" name="Google Shape;65;p10"/>
          <p:cNvSpPr txBox="1"/>
          <p:nvPr>
            <p:ph type="title"/>
          </p:nvPr>
        </p:nvSpPr>
        <p:spPr>
          <a:xfrm>
            <a:off x="2895600" y="762000"/>
            <a:ext cx="8610600" cy="1295400"/>
          </a:xfrm>
          <a:prstGeom prst="rect">
            <a:avLst/>
          </a:prstGeom>
          <a:noFill/>
          <a:ln>
            <a:noFill/>
          </a:ln>
        </p:spPr>
        <p:txBody>
          <a:bodyPr anchorCtr="0" anchor="ctr" bIns="45700" lIns="91425" spcFirstLastPara="1" rIns="91425" wrap="square" tIns="45700">
            <a:normAutofit/>
          </a:bodyPr>
          <a:lstStyle>
            <a:lvl1pPr lvl="0" algn="r">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6" name="Google Shape;66;p10"/>
          <p:cNvSpPr txBox="1"/>
          <p:nvPr>
            <p:ph idx="1" type="body"/>
          </p:nvPr>
        </p:nvSpPr>
        <p:spPr>
          <a:xfrm>
            <a:off x="914409" y="2183802"/>
            <a:ext cx="5079991"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2800"/>
              <a:buNone/>
              <a:defRPr b="0" sz="2800">
                <a:solidFill>
                  <a:schemeClr val="lt1"/>
                </a:solidFill>
              </a:defRPr>
            </a:lvl1pPr>
            <a:lvl2pPr indent="-228600" lvl="1" marL="914400" algn="l">
              <a:lnSpc>
                <a:spcPct val="90000"/>
              </a:lnSpc>
              <a:spcBef>
                <a:spcPts val="500"/>
              </a:spcBef>
              <a:spcAft>
                <a:spcPts val="0"/>
              </a:spcAft>
              <a:buClr>
                <a:schemeClr val="lt1"/>
              </a:buClr>
              <a:buSzPts val="2000"/>
              <a:buNone/>
              <a:defRPr b="1" sz="2000"/>
            </a:lvl2pPr>
            <a:lvl3pPr indent="-228600" lvl="2" marL="1371600" algn="l">
              <a:lnSpc>
                <a:spcPct val="90000"/>
              </a:lnSpc>
              <a:spcBef>
                <a:spcPts val="500"/>
              </a:spcBef>
              <a:spcAft>
                <a:spcPts val="0"/>
              </a:spcAft>
              <a:buClr>
                <a:schemeClr val="lt1"/>
              </a:buClr>
              <a:buSzPts val="1800"/>
              <a:buNone/>
              <a:defRPr b="1" sz="1800"/>
            </a:lvl3pPr>
            <a:lvl4pPr indent="-228600" lvl="3" marL="1828800" algn="l">
              <a:lnSpc>
                <a:spcPct val="90000"/>
              </a:lnSpc>
              <a:spcBef>
                <a:spcPts val="500"/>
              </a:spcBef>
              <a:spcAft>
                <a:spcPts val="0"/>
              </a:spcAft>
              <a:buClr>
                <a:schemeClr val="lt1"/>
              </a:buClr>
              <a:buSzPts val="1600"/>
              <a:buNone/>
              <a:defRPr b="1" sz="1600"/>
            </a:lvl4pPr>
            <a:lvl5pPr indent="-228600" lvl="4" marL="2286000" algn="l">
              <a:lnSpc>
                <a:spcPct val="90000"/>
              </a:lnSpc>
              <a:spcBef>
                <a:spcPts val="500"/>
              </a:spcBef>
              <a:spcAft>
                <a:spcPts val="0"/>
              </a:spcAft>
              <a:buClr>
                <a:schemeClr val="lt1"/>
              </a:buClr>
              <a:buSzPts val="1600"/>
              <a:buNone/>
              <a:defRPr b="1" sz="1600"/>
            </a:lvl5pPr>
            <a:lvl6pPr indent="-228600" lvl="5" marL="2743200" algn="l">
              <a:lnSpc>
                <a:spcPct val="90000"/>
              </a:lnSpc>
              <a:spcBef>
                <a:spcPts val="500"/>
              </a:spcBef>
              <a:spcAft>
                <a:spcPts val="0"/>
              </a:spcAft>
              <a:buClr>
                <a:schemeClr val="lt1"/>
              </a:buClr>
              <a:buSzPts val="1600"/>
              <a:buNone/>
              <a:defRPr b="1" sz="1600"/>
            </a:lvl6pPr>
            <a:lvl7pPr indent="-228600" lvl="6" marL="3200400" algn="l">
              <a:lnSpc>
                <a:spcPct val="90000"/>
              </a:lnSpc>
              <a:spcBef>
                <a:spcPts val="500"/>
              </a:spcBef>
              <a:spcAft>
                <a:spcPts val="0"/>
              </a:spcAft>
              <a:buClr>
                <a:schemeClr val="lt1"/>
              </a:buClr>
              <a:buSzPts val="1600"/>
              <a:buNone/>
              <a:defRPr b="1" sz="1600"/>
            </a:lvl7pPr>
            <a:lvl8pPr indent="-228600" lvl="7" marL="3657600" algn="l">
              <a:lnSpc>
                <a:spcPct val="90000"/>
              </a:lnSpc>
              <a:spcBef>
                <a:spcPts val="500"/>
              </a:spcBef>
              <a:spcAft>
                <a:spcPts val="0"/>
              </a:spcAft>
              <a:buClr>
                <a:schemeClr val="lt1"/>
              </a:buClr>
              <a:buSzPts val="1600"/>
              <a:buNone/>
              <a:defRPr b="1" sz="1600"/>
            </a:lvl8pPr>
            <a:lvl9pPr indent="-228600" lvl="8" marL="4114800" algn="l">
              <a:lnSpc>
                <a:spcPct val="90000"/>
              </a:lnSpc>
              <a:spcBef>
                <a:spcPts val="500"/>
              </a:spcBef>
              <a:spcAft>
                <a:spcPts val="0"/>
              </a:spcAft>
              <a:buClr>
                <a:schemeClr val="lt1"/>
              </a:buClr>
              <a:buSzPts val="1600"/>
              <a:buNone/>
              <a:defRPr b="1" sz="1600"/>
            </a:lvl9pPr>
          </a:lstStyle>
          <a:p/>
        </p:txBody>
      </p:sp>
      <p:sp>
        <p:nvSpPr>
          <p:cNvPr id="67" name="Google Shape;67;p10"/>
          <p:cNvSpPr txBox="1"/>
          <p:nvPr>
            <p:ph idx="2" type="body"/>
          </p:nvPr>
        </p:nvSpPr>
        <p:spPr>
          <a:xfrm>
            <a:off x="685800" y="3132666"/>
            <a:ext cx="5311775" cy="3086019"/>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lt1"/>
              </a:buClr>
              <a:buSzPts val="1800"/>
              <a:buChar char="•"/>
              <a:defRPr/>
            </a:lvl6pPr>
            <a:lvl7pPr indent="-342900" lvl="6" marL="3200400" algn="l">
              <a:lnSpc>
                <a:spcPct val="90000"/>
              </a:lnSpc>
              <a:spcBef>
                <a:spcPts val="500"/>
              </a:spcBef>
              <a:spcAft>
                <a:spcPts val="0"/>
              </a:spcAft>
              <a:buClr>
                <a:schemeClr val="lt1"/>
              </a:buClr>
              <a:buSzPts val="1800"/>
              <a:buChar char="•"/>
              <a:defRPr/>
            </a:lvl7pPr>
            <a:lvl8pPr indent="-342900" lvl="7" marL="3657600" algn="l">
              <a:lnSpc>
                <a:spcPct val="90000"/>
              </a:lnSpc>
              <a:spcBef>
                <a:spcPts val="500"/>
              </a:spcBef>
              <a:spcAft>
                <a:spcPts val="0"/>
              </a:spcAft>
              <a:buClr>
                <a:schemeClr val="lt1"/>
              </a:buClr>
              <a:buSzPts val="1800"/>
              <a:buChar char="•"/>
              <a:defRPr/>
            </a:lvl8pPr>
            <a:lvl9pPr indent="-342900" lvl="8" marL="4114800" algn="l">
              <a:lnSpc>
                <a:spcPct val="90000"/>
              </a:lnSpc>
              <a:spcBef>
                <a:spcPts val="500"/>
              </a:spcBef>
              <a:spcAft>
                <a:spcPts val="0"/>
              </a:spcAft>
              <a:buClr>
                <a:schemeClr val="lt1"/>
              </a:buClr>
              <a:buSzPts val="1800"/>
              <a:buChar char="•"/>
              <a:defRPr/>
            </a:lvl9pPr>
          </a:lstStyle>
          <a:p/>
        </p:txBody>
      </p:sp>
      <p:sp>
        <p:nvSpPr>
          <p:cNvPr id="68" name="Google Shape;68;p10"/>
          <p:cNvSpPr txBox="1"/>
          <p:nvPr>
            <p:ph idx="3" type="body"/>
          </p:nvPr>
        </p:nvSpPr>
        <p:spPr>
          <a:xfrm>
            <a:off x="6400800" y="2183802"/>
            <a:ext cx="5105400"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2800"/>
              <a:buNone/>
              <a:defRPr b="0" sz="2800">
                <a:solidFill>
                  <a:schemeClr val="lt1"/>
                </a:solidFill>
              </a:defRPr>
            </a:lvl1pPr>
            <a:lvl2pPr indent="-228600" lvl="1" marL="914400" algn="l">
              <a:lnSpc>
                <a:spcPct val="90000"/>
              </a:lnSpc>
              <a:spcBef>
                <a:spcPts val="500"/>
              </a:spcBef>
              <a:spcAft>
                <a:spcPts val="0"/>
              </a:spcAft>
              <a:buClr>
                <a:schemeClr val="lt1"/>
              </a:buClr>
              <a:buSzPts val="2000"/>
              <a:buNone/>
              <a:defRPr b="1" sz="2000"/>
            </a:lvl2pPr>
            <a:lvl3pPr indent="-228600" lvl="2" marL="1371600" algn="l">
              <a:lnSpc>
                <a:spcPct val="90000"/>
              </a:lnSpc>
              <a:spcBef>
                <a:spcPts val="500"/>
              </a:spcBef>
              <a:spcAft>
                <a:spcPts val="0"/>
              </a:spcAft>
              <a:buClr>
                <a:schemeClr val="lt1"/>
              </a:buClr>
              <a:buSzPts val="1800"/>
              <a:buNone/>
              <a:defRPr b="1" sz="1800"/>
            </a:lvl3pPr>
            <a:lvl4pPr indent="-228600" lvl="3" marL="1828800" algn="l">
              <a:lnSpc>
                <a:spcPct val="90000"/>
              </a:lnSpc>
              <a:spcBef>
                <a:spcPts val="500"/>
              </a:spcBef>
              <a:spcAft>
                <a:spcPts val="0"/>
              </a:spcAft>
              <a:buClr>
                <a:schemeClr val="lt1"/>
              </a:buClr>
              <a:buSzPts val="1600"/>
              <a:buNone/>
              <a:defRPr b="1" sz="1600"/>
            </a:lvl4pPr>
            <a:lvl5pPr indent="-228600" lvl="4" marL="2286000" algn="l">
              <a:lnSpc>
                <a:spcPct val="90000"/>
              </a:lnSpc>
              <a:spcBef>
                <a:spcPts val="500"/>
              </a:spcBef>
              <a:spcAft>
                <a:spcPts val="0"/>
              </a:spcAft>
              <a:buClr>
                <a:schemeClr val="lt1"/>
              </a:buClr>
              <a:buSzPts val="1600"/>
              <a:buNone/>
              <a:defRPr b="1" sz="1600"/>
            </a:lvl5pPr>
            <a:lvl6pPr indent="-228600" lvl="5" marL="2743200" algn="l">
              <a:lnSpc>
                <a:spcPct val="90000"/>
              </a:lnSpc>
              <a:spcBef>
                <a:spcPts val="500"/>
              </a:spcBef>
              <a:spcAft>
                <a:spcPts val="0"/>
              </a:spcAft>
              <a:buClr>
                <a:schemeClr val="lt1"/>
              </a:buClr>
              <a:buSzPts val="1600"/>
              <a:buNone/>
              <a:defRPr b="1" sz="1600"/>
            </a:lvl6pPr>
            <a:lvl7pPr indent="-228600" lvl="6" marL="3200400" algn="l">
              <a:lnSpc>
                <a:spcPct val="90000"/>
              </a:lnSpc>
              <a:spcBef>
                <a:spcPts val="500"/>
              </a:spcBef>
              <a:spcAft>
                <a:spcPts val="0"/>
              </a:spcAft>
              <a:buClr>
                <a:schemeClr val="lt1"/>
              </a:buClr>
              <a:buSzPts val="1600"/>
              <a:buNone/>
              <a:defRPr b="1" sz="1600"/>
            </a:lvl7pPr>
            <a:lvl8pPr indent="-228600" lvl="7" marL="3657600" algn="l">
              <a:lnSpc>
                <a:spcPct val="90000"/>
              </a:lnSpc>
              <a:spcBef>
                <a:spcPts val="500"/>
              </a:spcBef>
              <a:spcAft>
                <a:spcPts val="0"/>
              </a:spcAft>
              <a:buClr>
                <a:schemeClr val="lt1"/>
              </a:buClr>
              <a:buSzPts val="1600"/>
              <a:buNone/>
              <a:defRPr b="1" sz="1600"/>
            </a:lvl8pPr>
            <a:lvl9pPr indent="-228600" lvl="8" marL="4114800" algn="l">
              <a:lnSpc>
                <a:spcPct val="90000"/>
              </a:lnSpc>
              <a:spcBef>
                <a:spcPts val="500"/>
              </a:spcBef>
              <a:spcAft>
                <a:spcPts val="0"/>
              </a:spcAft>
              <a:buClr>
                <a:schemeClr val="lt1"/>
              </a:buClr>
              <a:buSzPts val="1600"/>
              <a:buNone/>
              <a:defRPr b="1" sz="1600"/>
            </a:lvl9pPr>
          </a:lstStyle>
          <a:p/>
        </p:txBody>
      </p:sp>
      <p:sp>
        <p:nvSpPr>
          <p:cNvPr id="69" name="Google Shape;69;p10"/>
          <p:cNvSpPr txBox="1"/>
          <p:nvPr>
            <p:ph idx="4" type="body"/>
          </p:nvPr>
        </p:nvSpPr>
        <p:spPr>
          <a:xfrm>
            <a:off x="6172200" y="3132666"/>
            <a:ext cx="5334000" cy="3086019"/>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lt1"/>
              </a:buClr>
              <a:buSzPts val="1800"/>
              <a:buChar char="•"/>
              <a:defRPr/>
            </a:lvl6pPr>
            <a:lvl7pPr indent="-342900" lvl="6" marL="3200400" algn="l">
              <a:lnSpc>
                <a:spcPct val="90000"/>
              </a:lnSpc>
              <a:spcBef>
                <a:spcPts val="500"/>
              </a:spcBef>
              <a:spcAft>
                <a:spcPts val="0"/>
              </a:spcAft>
              <a:buClr>
                <a:schemeClr val="lt1"/>
              </a:buClr>
              <a:buSzPts val="1800"/>
              <a:buChar char="•"/>
              <a:defRPr/>
            </a:lvl7pPr>
            <a:lvl8pPr indent="-342900" lvl="7" marL="3657600" algn="l">
              <a:lnSpc>
                <a:spcPct val="90000"/>
              </a:lnSpc>
              <a:spcBef>
                <a:spcPts val="500"/>
              </a:spcBef>
              <a:spcAft>
                <a:spcPts val="0"/>
              </a:spcAft>
              <a:buClr>
                <a:schemeClr val="lt1"/>
              </a:buClr>
              <a:buSzPts val="1800"/>
              <a:buChar char="•"/>
              <a:defRPr/>
            </a:lvl8pPr>
            <a:lvl9pPr indent="-342900" lvl="8" marL="4114800" algn="l">
              <a:lnSpc>
                <a:spcPct val="90000"/>
              </a:lnSpc>
              <a:spcBef>
                <a:spcPts val="500"/>
              </a:spcBef>
              <a:spcAft>
                <a:spcPts val="0"/>
              </a:spcAft>
              <a:buClr>
                <a:schemeClr val="lt1"/>
              </a:buClr>
              <a:buSzPts val="1800"/>
              <a:buChar char="•"/>
              <a:defRPr/>
            </a:lvl9pPr>
          </a:lstStyle>
          <a:p/>
        </p:txBody>
      </p:sp>
      <p:sp>
        <p:nvSpPr>
          <p:cNvPr id="70" name="Google Shape;70;p10"/>
          <p:cNvSpPr txBox="1"/>
          <p:nvPr>
            <p:ph idx="10" type="dt"/>
          </p:nvPr>
        </p:nvSpPr>
        <p:spPr>
          <a:xfrm>
            <a:off x="8595360" y="6356350"/>
            <a:ext cx="291084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10"/>
          <p:cNvSpPr txBox="1"/>
          <p:nvPr>
            <p:ph idx="11" type="ftr"/>
          </p:nvPr>
        </p:nvSpPr>
        <p:spPr>
          <a:xfrm>
            <a:off x="685800" y="6355845"/>
            <a:ext cx="7772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10"/>
          <p:cNvSpPr txBox="1"/>
          <p:nvPr>
            <p:ph idx="12" type="sldNum"/>
          </p:nvPr>
        </p:nvSpPr>
        <p:spPr>
          <a:xfrm>
            <a:off x="8763000" y="38100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NG"/>
              <a:t>‹#›</a:t>
            </a:fld>
            <a:endParaRPr/>
          </a:p>
        </p:txBody>
      </p:sp>
    </p:spTree>
  </p:cSld>
  <p:clrMapOvr>
    <a:masterClrMapping/>
  </p:clrMapOvr>
  <mc:AlternateContent>
    <mc:Choice Requires="p14">
      <p:transition spd="slow" p14:dur="1200">
        <p:fade thruBlk="1"/>
      </p:transition>
    </mc:Choice>
    <mc:Fallback>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73" name="Shape 73"/>
        <p:cNvGrpSpPr/>
        <p:nvPr/>
      </p:nvGrpSpPr>
      <p:grpSpPr>
        <a:xfrm>
          <a:off x="0" y="0"/>
          <a:ext cx="0" cy="0"/>
          <a:chOff x="0" y="0"/>
          <a:chExt cx="0" cy="0"/>
        </a:xfrm>
      </p:grpSpPr>
      <p:sp>
        <p:nvSpPr>
          <p:cNvPr id="74" name="Google Shape;74;p11"/>
          <p:cNvSpPr txBox="1"/>
          <p:nvPr>
            <p:ph type="title"/>
          </p:nvPr>
        </p:nvSpPr>
        <p:spPr>
          <a:xfrm>
            <a:off x="2895600" y="764373"/>
            <a:ext cx="8610600" cy="1293028"/>
          </a:xfrm>
          <a:prstGeom prst="rect">
            <a:avLst/>
          </a:prstGeom>
          <a:noFill/>
          <a:ln>
            <a:noFill/>
          </a:ln>
        </p:spPr>
        <p:txBody>
          <a:bodyPr anchorCtr="0" anchor="ctr" bIns="45700" lIns="91425" spcFirstLastPara="1" rIns="91425" wrap="square" tIns="45700">
            <a:normAutofit/>
          </a:bodyPr>
          <a:lstStyle>
            <a:lvl1pPr lvl="0" algn="r">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5" name="Google Shape;75;p11"/>
          <p:cNvSpPr txBox="1"/>
          <p:nvPr>
            <p:ph idx="10" type="dt"/>
          </p:nvPr>
        </p:nvSpPr>
        <p:spPr>
          <a:xfrm>
            <a:off x="8595360" y="6356350"/>
            <a:ext cx="291084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11"/>
          <p:cNvSpPr txBox="1"/>
          <p:nvPr>
            <p:ph idx="11" type="ftr"/>
          </p:nvPr>
        </p:nvSpPr>
        <p:spPr>
          <a:xfrm>
            <a:off x="685800" y="6355845"/>
            <a:ext cx="7772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11"/>
          <p:cNvSpPr txBox="1"/>
          <p:nvPr>
            <p:ph idx="12" type="sldNum"/>
          </p:nvPr>
        </p:nvSpPr>
        <p:spPr>
          <a:xfrm>
            <a:off x="8763000" y="38100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NG"/>
              <a:t>‹#›</a:t>
            </a:fld>
            <a:endParaRPr/>
          </a:p>
        </p:txBody>
      </p:sp>
    </p:spTree>
  </p:cSld>
  <p:clrMapOvr>
    <a:masterClrMapping/>
  </p:clrMapOvr>
  <mc:AlternateContent>
    <mc:Choice Requires="p14">
      <p:transition spd="slow" p14:dur="1200">
        <p:fade thruBlk="1"/>
      </p:transition>
    </mc:Choice>
    <mc:Fallback>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anoramic Picture with Caption">
  <p:cSld name="Panoramic Picture with Caption">
    <p:spTree>
      <p:nvGrpSpPr>
        <p:cNvPr id="78" name="Shape 78"/>
        <p:cNvGrpSpPr/>
        <p:nvPr/>
      </p:nvGrpSpPr>
      <p:grpSpPr>
        <a:xfrm>
          <a:off x="0" y="0"/>
          <a:ext cx="0" cy="0"/>
          <a:chOff x="0" y="0"/>
          <a:chExt cx="0" cy="0"/>
        </a:xfrm>
      </p:grpSpPr>
      <p:sp>
        <p:nvSpPr>
          <p:cNvPr id="79" name="Google Shape;79;p12"/>
          <p:cNvSpPr txBox="1"/>
          <p:nvPr>
            <p:ph type="title"/>
          </p:nvPr>
        </p:nvSpPr>
        <p:spPr>
          <a:xfrm>
            <a:off x="685777" y="4697360"/>
            <a:ext cx="10822034" cy="819355"/>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lt1"/>
              </a:buClr>
              <a:buSzPts val="3200"/>
              <a:buFont typeface="Century Gothic"/>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12"/>
          <p:cNvSpPr/>
          <p:nvPr>
            <p:ph idx="2" type="pic"/>
          </p:nvPr>
        </p:nvSpPr>
        <p:spPr>
          <a:xfrm>
            <a:off x="681727" y="941439"/>
            <a:ext cx="10821840" cy="3478161"/>
          </a:xfrm>
          <a:prstGeom prst="rect">
            <a:avLst/>
          </a:prstGeom>
          <a:noFill/>
          <a:ln>
            <a:noFill/>
          </a:ln>
        </p:spPr>
      </p:sp>
      <p:sp>
        <p:nvSpPr>
          <p:cNvPr id="81" name="Google Shape;81;p12"/>
          <p:cNvSpPr txBox="1"/>
          <p:nvPr>
            <p:ph idx="1" type="body"/>
          </p:nvPr>
        </p:nvSpPr>
        <p:spPr>
          <a:xfrm>
            <a:off x="685800" y="5516715"/>
            <a:ext cx="10820400" cy="701969"/>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1600"/>
              <a:buNone/>
              <a:defRPr sz="1600"/>
            </a:lvl1pPr>
            <a:lvl2pPr indent="-228600" lvl="1" marL="914400" algn="l">
              <a:lnSpc>
                <a:spcPct val="90000"/>
              </a:lnSpc>
              <a:spcBef>
                <a:spcPts val="500"/>
              </a:spcBef>
              <a:spcAft>
                <a:spcPts val="0"/>
              </a:spcAft>
              <a:buClr>
                <a:schemeClr val="lt1"/>
              </a:buClr>
              <a:buSzPts val="1400"/>
              <a:buNone/>
              <a:defRPr sz="1400"/>
            </a:lvl2pPr>
            <a:lvl3pPr indent="-228600" lvl="2" marL="1371600" algn="l">
              <a:lnSpc>
                <a:spcPct val="90000"/>
              </a:lnSpc>
              <a:spcBef>
                <a:spcPts val="500"/>
              </a:spcBef>
              <a:spcAft>
                <a:spcPts val="0"/>
              </a:spcAft>
              <a:buClr>
                <a:schemeClr val="lt1"/>
              </a:buClr>
              <a:buSzPts val="1200"/>
              <a:buNone/>
              <a:defRPr sz="1200"/>
            </a:lvl3pPr>
            <a:lvl4pPr indent="-228600" lvl="3" marL="1828800" algn="l">
              <a:lnSpc>
                <a:spcPct val="90000"/>
              </a:lnSpc>
              <a:spcBef>
                <a:spcPts val="500"/>
              </a:spcBef>
              <a:spcAft>
                <a:spcPts val="0"/>
              </a:spcAft>
              <a:buClr>
                <a:schemeClr val="lt1"/>
              </a:buClr>
              <a:buSzPts val="1000"/>
              <a:buNone/>
              <a:defRPr sz="1000"/>
            </a:lvl4pPr>
            <a:lvl5pPr indent="-228600" lvl="4" marL="2286000" algn="l">
              <a:lnSpc>
                <a:spcPct val="90000"/>
              </a:lnSpc>
              <a:spcBef>
                <a:spcPts val="500"/>
              </a:spcBef>
              <a:spcAft>
                <a:spcPts val="0"/>
              </a:spcAft>
              <a:buClr>
                <a:schemeClr val="lt1"/>
              </a:buClr>
              <a:buSzPts val="1000"/>
              <a:buNone/>
              <a:defRPr sz="1000"/>
            </a:lvl5pPr>
            <a:lvl6pPr indent="-228600" lvl="5" marL="2743200" algn="l">
              <a:lnSpc>
                <a:spcPct val="90000"/>
              </a:lnSpc>
              <a:spcBef>
                <a:spcPts val="500"/>
              </a:spcBef>
              <a:spcAft>
                <a:spcPts val="0"/>
              </a:spcAft>
              <a:buClr>
                <a:schemeClr val="lt1"/>
              </a:buClr>
              <a:buSzPts val="1000"/>
              <a:buNone/>
              <a:defRPr sz="1000"/>
            </a:lvl6pPr>
            <a:lvl7pPr indent="-228600" lvl="6" marL="3200400" algn="l">
              <a:lnSpc>
                <a:spcPct val="90000"/>
              </a:lnSpc>
              <a:spcBef>
                <a:spcPts val="500"/>
              </a:spcBef>
              <a:spcAft>
                <a:spcPts val="0"/>
              </a:spcAft>
              <a:buClr>
                <a:schemeClr val="lt1"/>
              </a:buClr>
              <a:buSzPts val="1000"/>
              <a:buNone/>
              <a:defRPr sz="1000"/>
            </a:lvl7pPr>
            <a:lvl8pPr indent="-228600" lvl="7" marL="3657600" algn="l">
              <a:lnSpc>
                <a:spcPct val="90000"/>
              </a:lnSpc>
              <a:spcBef>
                <a:spcPts val="500"/>
              </a:spcBef>
              <a:spcAft>
                <a:spcPts val="0"/>
              </a:spcAft>
              <a:buClr>
                <a:schemeClr val="lt1"/>
              </a:buClr>
              <a:buSzPts val="1000"/>
              <a:buNone/>
              <a:defRPr sz="1000"/>
            </a:lvl8pPr>
            <a:lvl9pPr indent="-228600" lvl="8" marL="4114800" algn="l">
              <a:lnSpc>
                <a:spcPct val="90000"/>
              </a:lnSpc>
              <a:spcBef>
                <a:spcPts val="500"/>
              </a:spcBef>
              <a:spcAft>
                <a:spcPts val="0"/>
              </a:spcAft>
              <a:buClr>
                <a:schemeClr val="lt1"/>
              </a:buClr>
              <a:buSzPts val="1000"/>
              <a:buNone/>
              <a:defRPr sz="1000"/>
            </a:lvl9pPr>
          </a:lstStyle>
          <a:p/>
        </p:txBody>
      </p:sp>
      <p:sp>
        <p:nvSpPr>
          <p:cNvPr id="82" name="Google Shape;82;p12"/>
          <p:cNvSpPr txBox="1"/>
          <p:nvPr>
            <p:ph idx="10" type="dt"/>
          </p:nvPr>
        </p:nvSpPr>
        <p:spPr>
          <a:xfrm>
            <a:off x="8595360" y="6356350"/>
            <a:ext cx="291084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12"/>
          <p:cNvSpPr txBox="1"/>
          <p:nvPr>
            <p:ph idx="11" type="ftr"/>
          </p:nvPr>
        </p:nvSpPr>
        <p:spPr>
          <a:xfrm>
            <a:off x="685800" y="6355845"/>
            <a:ext cx="7772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4" name="Google Shape;84;p12"/>
          <p:cNvSpPr txBox="1"/>
          <p:nvPr>
            <p:ph idx="12" type="sldNum"/>
          </p:nvPr>
        </p:nvSpPr>
        <p:spPr>
          <a:xfrm>
            <a:off x="8763000" y="38100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NG"/>
              <a:t>‹#›</a:t>
            </a:fld>
            <a:endParaRPr/>
          </a:p>
        </p:txBody>
      </p:sp>
    </p:spTree>
  </p:cSld>
  <p:clrMapOvr>
    <a:masterClrMapping/>
  </p:clrMapOvr>
  <mc:AlternateContent>
    <mc:Choice Requires="p14">
      <p:transition spd="slow" p14:dur="1200">
        <p:fade thruBlk="1"/>
      </p:transition>
    </mc:Choice>
    <mc:Fallback>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aption" showMasterSp="0">
  <p:cSld name="Title and Caption">
    <p:spTree>
      <p:nvGrpSpPr>
        <p:cNvPr id="85" name="Shape 85"/>
        <p:cNvGrpSpPr/>
        <p:nvPr/>
      </p:nvGrpSpPr>
      <p:grpSpPr>
        <a:xfrm>
          <a:off x="0" y="0"/>
          <a:ext cx="0" cy="0"/>
          <a:chOff x="0" y="0"/>
          <a:chExt cx="0" cy="0"/>
        </a:xfrm>
      </p:grpSpPr>
      <p:pic>
        <p:nvPicPr>
          <p:cNvPr descr="C0-HD-BTM.png" id="86" name="Google Shape;86;p13"/>
          <p:cNvPicPr preferRelativeResize="0"/>
          <p:nvPr/>
        </p:nvPicPr>
        <p:blipFill rotWithShape="1">
          <a:blip r:embed="rId2">
            <a:alphaModFix/>
          </a:blip>
          <a:srcRect b="0" l="0" r="0" t="0"/>
          <a:stretch/>
        </p:blipFill>
        <p:spPr>
          <a:xfrm>
            <a:off x="0" y="4375150"/>
            <a:ext cx="12192000" cy="2482850"/>
          </a:xfrm>
          <a:prstGeom prst="rect">
            <a:avLst/>
          </a:prstGeom>
          <a:noFill/>
          <a:ln>
            <a:noFill/>
          </a:ln>
        </p:spPr>
      </p:pic>
      <p:sp>
        <p:nvSpPr>
          <p:cNvPr id="87" name="Google Shape;87;p13"/>
          <p:cNvSpPr txBox="1"/>
          <p:nvPr>
            <p:ph type="title"/>
          </p:nvPr>
        </p:nvSpPr>
        <p:spPr>
          <a:xfrm>
            <a:off x="685800" y="753532"/>
            <a:ext cx="10820400" cy="2802467"/>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3200"/>
              <a:buFont typeface="Century Gothic"/>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8" name="Google Shape;88;p13"/>
          <p:cNvSpPr txBox="1"/>
          <p:nvPr>
            <p:ph idx="1" type="body"/>
          </p:nvPr>
        </p:nvSpPr>
        <p:spPr>
          <a:xfrm>
            <a:off x="1024467" y="3649133"/>
            <a:ext cx="10130516" cy="999067"/>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1600"/>
              <a:buNone/>
              <a:defRPr sz="1600"/>
            </a:lvl1pPr>
            <a:lvl2pPr indent="-228600" lvl="1" marL="914400" algn="l">
              <a:lnSpc>
                <a:spcPct val="90000"/>
              </a:lnSpc>
              <a:spcBef>
                <a:spcPts val="500"/>
              </a:spcBef>
              <a:spcAft>
                <a:spcPts val="0"/>
              </a:spcAft>
              <a:buClr>
                <a:schemeClr val="lt1"/>
              </a:buClr>
              <a:buSzPts val="1400"/>
              <a:buNone/>
              <a:defRPr sz="1400"/>
            </a:lvl2pPr>
            <a:lvl3pPr indent="-228600" lvl="2" marL="1371600" algn="l">
              <a:lnSpc>
                <a:spcPct val="90000"/>
              </a:lnSpc>
              <a:spcBef>
                <a:spcPts val="500"/>
              </a:spcBef>
              <a:spcAft>
                <a:spcPts val="0"/>
              </a:spcAft>
              <a:buClr>
                <a:schemeClr val="lt1"/>
              </a:buClr>
              <a:buSzPts val="1200"/>
              <a:buNone/>
              <a:defRPr sz="1200"/>
            </a:lvl3pPr>
            <a:lvl4pPr indent="-228600" lvl="3" marL="1828800" algn="l">
              <a:lnSpc>
                <a:spcPct val="90000"/>
              </a:lnSpc>
              <a:spcBef>
                <a:spcPts val="500"/>
              </a:spcBef>
              <a:spcAft>
                <a:spcPts val="0"/>
              </a:spcAft>
              <a:buClr>
                <a:schemeClr val="lt1"/>
              </a:buClr>
              <a:buSzPts val="1000"/>
              <a:buNone/>
              <a:defRPr sz="1000"/>
            </a:lvl4pPr>
            <a:lvl5pPr indent="-228600" lvl="4" marL="2286000" algn="l">
              <a:lnSpc>
                <a:spcPct val="90000"/>
              </a:lnSpc>
              <a:spcBef>
                <a:spcPts val="500"/>
              </a:spcBef>
              <a:spcAft>
                <a:spcPts val="0"/>
              </a:spcAft>
              <a:buClr>
                <a:schemeClr val="lt1"/>
              </a:buClr>
              <a:buSzPts val="1000"/>
              <a:buNone/>
              <a:defRPr sz="1000"/>
            </a:lvl5pPr>
            <a:lvl6pPr indent="-228600" lvl="5" marL="2743200" algn="l">
              <a:lnSpc>
                <a:spcPct val="90000"/>
              </a:lnSpc>
              <a:spcBef>
                <a:spcPts val="500"/>
              </a:spcBef>
              <a:spcAft>
                <a:spcPts val="0"/>
              </a:spcAft>
              <a:buClr>
                <a:schemeClr val="lt1"/>
              </a:buClr>
              <a:buSzPts val="1000"/>
              <a:buNone/>
              <a:defRPr sz="1000"/>
            </a:lvl6pPr>
            <a:lvl7pPr indent="-228600" lvl="6" marL="3200400" algn="l">
              <a:lnSpc>
                <a:spcPct val="90000"/>
              </a:lnSpc>
              <a:spcBef>
                <a:spcPts val="500"/>
              </a:spcBef>
              <a:spcAft>
                <a:spcPts val="0"/>
              </a:spcAft>
              <a:buClr>
                <a:schemeClr val="lt1"/>
              </a:buClr>
              <a:buSzPts val="1000"/>
              <a:buNone/>
              <a:defRPr sz="1000"/>
            </a:lvl7pPr>
            <a:lvl8pPr indent="-228600" lvl="7" marL="3657600" algn="l">
              <a:lnSpc>
                <a:spcPct val="90000"/>
              </a:lnSpc>
              <a:spcBef>
                <a:spcPts val="500"/>
              </a:spcBef>
              <a:spcAft>
                <a:spcPts val="0"/>
              </a:spcAft>
              <a:buClr>
                <a:schemeClr val="lt1"/>
              </a:buClr>
              <a:buSzPts val="1000"/>
              <a:buNone/>
              <a:defRPr sz="1000"/>
            </a:lvl8pPr>
            <a:lvl9pPr indent="-228600" lvl="8" marL="4114800" algn="l">
              <a:lnSpc>
                <a:spcPct val="90000"/>
              </a:lnSpc>
              <a:spcBef>
                <a:spcPts val="500"/>
              </a:spcBef>
              <a:spcAft>
                <a:spcPts val="0"/>
              </a:spcAft>
              <a:buClr>
                <a:schemeClr val="lt1"/>
              </a:buClr>
              <a:buSzPts val="1000"/>
              <a:buNone/>
              <a:defRPr sz="1000"/>
            </a:lvl9pPr>
          </a:lstStyle>
          <a:p/>
        </p:txBody>
      </p:sp>
      <p:sp>
        <p:nvSpPr>
          <p:cNvPr id="89" name="Google Shape;89;p13"/>
          <p:cNvSpPr txBox="1"/>
          <p:nvPr>
            <p:ph idx="10" type="dt"/>
          </p:nvPr>
        </p:nvSpPr>
        <p:spPr>
          <a:xfrm>
            <a:off x="7814452" y="381000"/>
            <a:ext cx="291084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0" name="Google Shape;90;p13"/>
          <p:cNvSpPr txBox="1"/>
          <p:nvPr>
            <p:ph idx="11" type="ftr"/>
          </p:nvPr>
        </p:nvSpPr>
        <p:spPr>
          <a:xfrm>
            <a:off x="685800" y="379941"/>
            <a:ext cx="699149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1" name="Google Shape;91;p13"/>
          <p:cNvSpPr txBox="1"/>
          <p:nvPr>
            <p:ph idx="12" type="sldNum"/>
          </p:nvPr>
        </p:nvSpPr>
        <p:spPr>
          <a:xfrm>
            <a:off x="10862452" y="381000"/>
            <a:ext cx="64374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NG"/>
              <a:t>‹#›</a:t>
            </a:fld>
            <a:endParaRPr/>
          </a:p>
        </p:txBody>
      </p:sp>
    </p:spTree>
  </p:cSld>
  <p:clrMapOvr>
    <a:masterClrMapping/>
  </p:clrMapOvr>
  <mc:AlternateContent>
    <mc:Choice Requires="p14">
      <p:transition spd="slow" p14:dur="1200">
        <p:fade thruBlk="1"/>
      </p:transition>
    </mc:Choice>
    <mc:Fallback>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with Caption" showMasterSp="0">
  <p:cSld name="Quote with Caption">
    <p:spTree>
      <p:nvGrpSpPr>
        <p:cNvPr id="92" name="Shape 92"/>
        <p:cNvGrpSpPr/>
        <p:nvPr/>
      </p:nvGrpSpPr>
      <p:grpSpPr>
        <a:xfrm>
          <a:off x="0" y="0"/>
          <a:ext cx="0" cy="0"/>
          <a:chOff x="0" y="0"/>
          <a:chExt cx="0" cy="0"/>
        </a:xfrm>
      </p:grpSpPr>
      <p:pic>
        <p:nvPicPr>
          <p:cNvPr descr="C0-HD-BTM.png" id="93" name="Google Shape;93;p14"/>
          <p:cNvPicPr preferRelativeResize="0"/>
          <p:nvPr/>
        </p:nvPicPr>
        <p:blipFill rotWithShape="1">
          <a:blip r:embed="rId2">
            <a:alphaModFix/>
          </a:blip>
          <a:srcRect b="0" l="0" r="0" t="0"/>
          <a:stretch/>
        </p:blipFill>
        <p:spPr>
          <a:xfrm>
            <a:off x="0" y="4375150"/>
            <a:ext cx="12192000" cy="2482850"/>
          </a:xfrm>
          <a:prstGeom prst="rect">
            <a:avLst/>
          </a:prstGeom>
          <a:noFill/>
          <a:ln>
            <a:noFill/>
          </a:ln>
        </p:spPr>
      </p:pic>
      <p:sp>
        <p:nvSpPr>
          <p:cNvPr id="94" name="Google Shape;94;p14"/>
          <p:cNvSpPr txBox="1"/>
          <p:nvPr>
            <p:ph type="title"/>
          </p:nvPr>
        </p:nvSpPr>
        <p:spPr>
          <a:xfrm>
            <a:off x="1024467" y="753533"/>
            <a:ext cx="10151533" cy="2604495"/>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3200"/>
              <a:buFont typeface="Century Gothic"/>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5" name="Google Shape;95;p14"/>
          <p:cNvSpPr txBox="1"/>
          <p:nvPr>
            <p:ph idx="1" type="body"/>
          </p:nvPr>
        </p:nvSpPr>
        <p:spPr>
          <a:xfrm>
            <a:off x="1303865" y="3365556"/>
            <a:ext cx="9592736" cy="444443"/>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1400"/>
              <a:buNone/>
              <a:defRPr sz="1400"/>
            </a:lvl1pPr>
            <a:lvl2pPr indent="-228600" lvl="1" marL="914400" algn="l">
              <a:lnSpc>
                <a:spcPct val="90000"/>
              </a:lnSpc>
              <a:spcBef>
                <a:spcPts val="500"/>
              </a:spcBef>
              <a:spcAft>
                <a:spcPts val="0"/>
              </a:spcAft>
              <a:buClr>
                <a:schemeClr val="lt1"/>
              </a:buClr>
              <a:buSzPts val="1400"/>
              <a:buNone/>
              <a:defRPr sz="1400"/>
            </a:lvl2pPr>
            <a:lvl3pPr indent="-228600" lvl="2" marL="1371600" algn="l">
              <a:lnSpc>
                <a:spcPct val="90000"/>
              </a:lnSpc>
              <a:spcBef>
                <a:spcPts val="500"/>
              </a:spcBef>
              <a:spcAft>
                <a:spcPts val="0"/>
              </a:spcAft>
              <a:buClr>
                <a:schemeClr val="lt1"/>
              </a:buClr>
              <a:buSzPts val="1200"/>
              <a:buNone/>
              <a:defRPr sz="1200"/>
            </a:lvl3pPr>
            <a:lvl4pPr indent="-228600" lvl="3" marL="1828800" algn="l">
              <a:lnSpc>
                <a:spcPct val="90000"/>
              </a:lnSpc>
              <a:spcBef>
                <a:spcPts val="500"/>
              </a:spcBef>
              <a:spcAft>
                <a:spcPts val="0"/>
              </a:spcAft>
              <a:buClr>
                <a:schemeClr val="lt1"/>
              </a:buClr>
              <a:buSzPts val="1000"/>
              <a:buNone/>
              <a:defRPr sz="1000"/>
            </a:lvl4pPr>
            <a:lvl5pPr indent="-228600" lvl="4" marL="2286000" algn="l">
              <a:lnSpc>
                <a:spcPct val="90000"/>
              </a:lnSpc>
              <a:spcBef>
                <a:spcPts val="500"/>
              </a:spcBef>
              <a:spcAft>
                <a:spcPts val="0"/>
              </a:spcAft>
              <a:buClr>
                <a:schemeClr val="lt1"/>
              </a:buClr>
              <a:buSzPts val="1000"/>
              <a:buNone/>
              <a:defRPr sz="1000"/>
            </a:lvl5pPr>
            <a:lvl6pPr indent="-228600" lvl="5" marL="2743200" algn="l">
              <a:lnSpc>
                <a:spcPct val="90000"/>
              </a:lnSpc>
              <a:spcBef>
                <a:spcPts val="500"/>
              </a:spcBef>
              <a:spcAft>
                <a:spcPts val="0"/>
              </a:spcAft>
              <a:buClr>
                <a:schemeClr val="lt1"/>
              </a:buClr>
              <a:buSzPts val="1000"/>
              <a:buNone/>
              <a:defRPr sz="1000"/>
            </a:lvl6pPr>
            <a:lvl7pPr indent="-228600" lvl="6" marL="3200400" algn="l">
              <a:lnSpc>
                <a:spcPct val="90000"/>
              </a:lnSpc>
              <a:spcBef>
                <a:spcPts val="500"/>
              </a:spcBef>
              <a:spcAft>
                <a:spcPts val="0"/>
              </a:spcAft>
              <a:buClr>
                <a:schemeClr val="lt1"/>
              </a:buClr>
              <a:buSzPts val="1000"/>
              <a:buNone/>
              <a:defRPr sz="1000"/>
            </a:lvl7pPr>
            <a:lvl8pPr indent="-228600" lvl="7" marL="3657600" algn="l">
              <a:lnSpc>
                <a:spcPct val="90000"/>
              </a:lnSpc>
              <a:spcBef>
                <a:spcPts val="500"/>
              </a:spcBef>
              <a:spcAft>
                <a:spcPts val="0"/>
              </a:spcAft>
              <a:buClr>
                <a:schemeClr val="lt1"/>
              </a:buClr>
              <a:buSzPts val="1000"/>
              <a:buNone/>
              <a:defRPr sz="1000"/>
            </a:lvl8pPr>
            <a:lvl9pPr indent="-228600" lvl="8" marL="4114800" algn="l">
              <a:lnSpc>
                <a:spcPct val="90000"/>
              </a:lnSpc>
              <a:spcBef>
                <a:spcPts val="500"/>
              </a:spcBef>
              <a:spcAft>
                <a:spcPts val="0"/>
              </a:spcAft>
              <a:buClr>
                <a:schemeClr val="lt1"/>
              </a:buClr>
              <a:buSzPts val="1000"/>
              <a:buNone/>
              <a:defRPr sz="1000"/>
            </a:lvl9pPr>
          </a:lstStyle>
          <a:p/>
        </p:txBody>
      </p:sp>
      <p:sp>
        <p:nvSpPr>
          <p:cNvPr id="96" name="Google Shape;96;p14"/>
          <p:cNvSpPr txBox="1"/>
          <p:nvPr>
            <p:ph idx="2" type="body"/>
          </p:nvPr>
        </p:nvSpPr>
        <p:spPr>
          <a:xfrm>
            <a:off x="1024467" y="3959862"/>
            <a:ext cx="10151533" cy="679871"/>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1600"/>
              <a:buNone/>
              <a:defRPr sz="1600"/>
            </a:lvl1pPr>
            <a:lvl2pPr indent="-228600" lvl="1" marL="914400" algn="l">
              <a:lnSpc>
                <a:spcPct val="90000"/>
              </a:lnSpc>
              <a:spcBef>
                <a:spcPts val="500"/>
              </a:spcBef>
              <a:spcAft>
                <a:spcPts val="0"/>
              </a:spcAft>
              <a:buClr>
                <a:schemeClr val="lt1"/>
              </a:buClr>
              <a:buSzPts val="1400"/>
              <a:buNone/>
              <a:defRPr sz="1400"/>
            </a:lvl2pPr>
            <a:lvl3pPr indent="-228600" lvl="2" marL="1371600" algn="l">
              <a:lnSpc>
                <a:spcPct val="90000"/>
              </a:lnSpc>
              <a:spcBef>
                <a:spcPts val="500"/>
              </a:spcBef>
              <a:spcAft>
                <a:spcPts val="0"/>
              </a:spcAft>
              <a:buClr>
                <a:schemeClr val="lt1"/>
              </a:buClr>
              <a:buSzPts val="1200"/>
              <a:buNone/>
              <a:defRPr sz="1200"/>
            </a:lvl3pPr>
            <a:lvl4pPr indent="-228600" lvl="3" marL="1828800" algn="l">
              <a:lnSpc>
                <a:spcPct val="90000"/>
              </a:lnSpc>
              <a:spcBef>
                <a:spcPts val="500"/>
              </a:spcBef>
              <a:spcAft>
                <a:spcPts val="0"/>
              </a:spcAft>
              <a:buClr>
                <a:schemeClr val="lt1"/>
              </a:buClr>
              <a:buSzPts val="1000"/>
              <a:buNone/>
              <a:defRPr sz="1000"/>
            </a:lvl4pPr>
            <a:lvl5pPr indent="-228600" lvl="4" marL="2286000" algn="l">
              <a:lnSpc>
                <a:spcPct val="90000"/>
              </a:lnSpc>
              <a:spcBef>
                <a:spcPts val="500"/>
              </a:spcBef>
              <a:spcAft>
                <a:spcPts val="0"/>
              </a:spcAft>
              <a:buClr>
                <a:schemeClr val="lt1"/>
              </a:buClr>
              <a:buSzPts val="1000"/>
              <a:buNone/>
              <a:defRPr sz="1000"/>
            </a:lvl5pPr>
            <a:lvl6pPr indent="-228600" lvl="5" marL="2743200" algn="l">
              <a:lnSpc>
                <a:spcPct val="90000"/>
              </a:lnSpc>
              <a:spcBef>
                <a:spcPts val="500"/>
              </a:spcBef>
              <a:spcAft>
                <a:spcPts val="0"/>
              </a:spcAft>
              <a:buClr>
                <a:schemeClr val="lt1"/>
              </a:buClr>
              <a:buSzPts val="1000"/>
              <a:buNone/>
              <a:defRPr sz="1000"/>
            </a:lvl6pPr>
            <a:lvl7pPr indent="-228600" lvl="6" marL="3200400" algn="l">
              <a:lnSpc>
                <a:spcPct val="90000"/>
              </a:lnSpc>
              <a:spcBef>
                <a:spcPts val="500"/>
              </a:spcBef>
              <a:spcAft>
                <a:spcPts val="0"/>
              </a:spcAft>
              <a:buClr>
                <a:schemeClr val="lt1"/>
              </a:buClr>
              <a:buSzPts val="1000"/>
              <a:buNone/>
              <a:defRPr sz="1000"/>
            </a:lvl7pPr>
            <a:lvl8pPr indent="-228600" lvl="7" marL="3657600" algn="l">
              <a:lnSpc>
                <a:spcPct val="90000"/>
              </a:lnSpc>
              <a:spcBef>
                <a:spcPts val="500"/>
              </a:spcBef>
              <a:spcAft>
                <a:spcPts val="0"/>
              </a:spcAft>
              <a:buClr>
                <a:schemeClr val="lt1"/>
              </a:buClr>
              <a:buSzPts val="1000"/>
              <a:buNone/>
              <a:defRPr sz="1000"/>
            </a:lvl8pPr>
            <a:lvl9pPr indent="-228600" lvl="8" marL="4114800" algn="l">
              <a:lnSpc>
                <a:spcPct val="90000"/>
              </a:lnSpc>
              <a:spcBef>
                <a:spcPts val="500"/>
              </a:spcBef>
              <a:spcAft>
                <a:spcPts val="0"/>
              </a:spcAft>
              <a:buClr>
                <a:schemeClr val="lt1"/>
              </a:buClr>
              <a:buSzPts val="1000"/>
              <a:buNone/>
              <a:defRPr sz="1000"/>
            </a:lvl9pPr>
          </a:lstStyle>
          <a:p/>
        </p:txBody>
      </p:sp>
      <p:sp>
        <p:nvSpPr>
          <p:cNvPr id="97" name="Google Shape;97;p14"/>
          <p:cNvSpPr txBox="1"/>
          <p:nvPr>
            <p:ph idx="10" type="dt"/>
          </p:nvPr>
        </p:nvSpPr>
        <p:spPr>
          <a:xfrm>
            <a:off x="7814452" y="381000"/>
            <a:ext cx="291084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8" name="Google Shape;98;p14"/>
          <p:cNvSpPr txBox="1"/>
          <p:nvPr>
            <p:ph idx="11" type="ftr"/>
          </p:nvPr>
        </p:nvSpPr>
        <p:spPr>
          <a:xfrm>
            <a:off x="685800" y="379941"/>
            <a:ext cx="699149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9" name="Google Shape;99;p14"/>
          <p:cNvSpPr txBox="1"/>
          <p:nvPr>
            <p:ph idx="12" type="sldNum"/>
          </p:nvPr>
        </p:nvSpPr>
        <p:spPr>
          <a:xfrm>
            <a:off x="10862452" y="381000"/>
            <a:ext cx="64374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NG"/>
              <a:t>‹#›</a:t>
            </a:fld>
            <a:endParaRPr/>
          </a:p>
        </p:txBody>
      </p:sp>
      <p:sp>
        <p:nvSpPr>
          <p:cNvPr id="100" name="Google Shape;100;p14"/>
          <p:cNvSpPr txBox="1"/>
          <p:nvPr/>
        </p:nvSpPr>
        <p:spPr>
          <a:xfrm>
            <a:off x="476250" y="933450"/>
            <a:ext cx="609600"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chemeClr val="lt1"/>
              </a:buClr>
              <a:buSzPts val="8000"/>
              <a:buFont typeface="Century Gothic"/>
              <a:buNone/>
            </a:pPr>
            <a:r>
              <a:rPr b="0" i="0" lang="en-NG" sz="8000" u="none" cap="none" strike="noStrike">
                <a:solidFill>
                  <a:schemeClr val="lt1"/>
                </a:solidFill>
                <a:latin typeface="Century Gothic"/>
                <a:ea typeface="Century Gothic"/>
                <a:cs typeface="Century Gothic"/>
                <a:sym typeface="Century Gothic"/>
              </a:rPr>
              <a:t>“</a:t>
            </a:r>
            <a:endParaRPr/>
          </a:p>
        </p:txBody>
      </p:sp>
      <p:sp>
        <p:nvSpPr>
          <p:cNvPr id="101" name="Google Shape;101;p14"/>
          <p:cNvSpPr txBox="1"/>
          <p:nvPr/>
        </p:nvSpPr>
        <p:spPr>
          <a:xfrm>
            <a:off x="10984230" y="2701290"/>
            <a:ext cx="609600" cy="584776"/>
          </a:xfrm>
          <a:prstGeom prst="rect">
            <a:avLst/>
          </a:prstGeom>
          <a:noFill/>
          <a:ln>
            <a:noFill/>
          </a:ln>
        </p:spPr>
        <p:txBody>
          <a:bodyPr anchorCtr="0" anchor="ctr" bIns="45700" lIns="91425" spcFirstLastPara="1" rIns="91425" wrap="square" tIns="45700">
            <a:noAutofit/>
          </a:bodyPr>
          <a:lstStyle/>
          <a:p>
            <a:pPr indent="0" lvl="0" marL="0" marR="0" rtl="0" algn="r">
              <a:spcBef>
                <a:spcPts val="0"/>
              </a:spcBef>
              <a:spcAft>
                <a:spcPts val="0"/>
              </a:spcAft>
              <a:buClr>
                <a:schemeClr val="lt1"/>
              </a:buClr>
              <a:buSzPts val="8000"/>
              <a:buFont typeface="Century Gothic"/>
              <a:buNone/>
            </a:pPr>
            <a:r>
              <a:rPr b="0" i="0" lang="en-NG" sz="8000" u="none" cap="none" strike="noStrike">
                <a:solidFill>
                  <a:schemeClr val="lt1"/>
                </a:solidFill>
                <a:latin typeface="Century Gothic"/>
                <a:ea typeface="Century Gothic"/>
                <a:cs typeface="Century Gothic"/>
                <a:sym typeface="Century Gothic"/>
              </a:rPr>
              <a:t>”</a:t>
            </a:r>
            <a:endParaRPr/>
          </a:p>
        </p:txBody>
      </p:sp>
    </p:spTree>
  </p:cSld>
  <p:clrMapOvr>
    <a:masterClrMapping/>
  </p:clrMapOvr>
  <mc:AlternateContent>
    <mc:Choice Requires="p14">
      <p:transition spd="slow" p14:dur="1200">
        <p:fade thruBlk="1"/>
      </p:transition>
    </mc:Choice>
    <mc:Fallback>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 Column">
  <p:cSld name="3 Column">
    <p:spTree>
      <p:nvGrpSpPr>
        <p:cNvPr id="102" name="Shape 102"/>
        <p:cNvGrpSpPr/>
        <p:nvPr/>
      </p:nvGrpSpPr>
      <p:grpSpPr>
        <a:xfrm>
          <a:off x="0" y="0"/>
          <a:ext cx="0" cy="0"/>
          <a:chOff x="0" y="0"/>
          <a:chExt cx="0" cy="0"/>
        </a:xfrm>
      </p:grpSpPr>
      <p:sp>
        <p:nvSpPr>
          <p:cNvPr id="103" name="Google Shape;103;p15"/>
          <p:cNvSpPr txBox="1"/>
          <p:nvPr>
            <p:ph type="title"/>
          </p:nvPr>
        </p:nvSpPr>
        <p:spPr>
          <a:xfrm>
            <a:off x="2895600" y="761999"/>
            <a:ext cx="8610599" cy="1303867"/>
          </a:xfrm>
          <a:prstGeom prst="rect">
            <a:avLst/>
          </a:prstGeom>
          <a:noFill/>
          <a:ln>
            <a:noFill/>
          </a:ln>
        </p:spPr>
        <p:txBody>
          <a:bodyPr anchorCtr="0" anchor="ctr" bIns="45700" lIns="91425" spcFirstLastPara="1" rIns="91425" wrap="square" tIns="45700">
            <a:normAutofit/>
          </a:bodyPr>
          <a:lstStyle>
            <a:lvl1pPr lvl="0" algn="r">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04" name="Google Shape;104;p15"/>
          <p:cNvSpPr txBox="1"/>
          <p:nvPr>
            <p:ph idx="1" type="body"/>
          </p:nvPr>
        </p:nvSpPr>
        <p:spPr>
          <a:xfrm>
            <a:off x="685800" y="2202080"/>
            <a:ext cx="3456432" cy="617320"/>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lt1"/>
              </a:buClr>
              <a:buSzPts val="2400"/>
              <a:buNone/>
              <a:defRPr b="0" sz="2400">
                <a:solidFill>
                  <a:schemeClr val="lt1"/>
                </a:solidFill>
              </a:defRPr>
            </a:lvl1pPr>
            <a:lvl2pPr indent="-228600" lvl="1" marL="914400" algn="l">
              <a:lnSpc>
                <a:spcPct val="90000"/>
              </a:lnSpc>
              <a:spcBef>
                <a:spcPts val="500"/>
              </a:spcBef>
              <a:spcAft>
                <a:spcPts val="0"/>
              </a:spcAft>
              <a:buClr>
                <a:schemeClr val="lt1"/>
              </a:buClr>
              <a:buSzPts val="2000"/>
              <a:buNone/>
              <a:defRPr b="1" sz="2000"/>
            </a:lvl2pPr>
            <a:lvl3pPr indent="-228600" lvl="2" marL="1371600" algn="l">
              <a:lnSpc>
                <a:spcPct val="90000"/>
              </a:lnSpc>
              <a:spcBef>
                <a:spcPts val="500"/>
              </a:spcBef>
              <a:spcAft>
                <a:spcPts val="0"/>
              </a:spcAft>
              <a:buClr>
                <a:schemeClr val="lt1"/>
              </a:buClr>
              <a:buSzPts val="1800"/>
              <a:buNone/>
              <a:defRPr b="1" sz="1800"/>
            </a:lvl3pPr>
            <a:lvl4pPr indent="-228600" lvl="3" marL="1828800" algn="l">
              <a:lnSpc>
                <a:spcPct val="90000"/>
              </a:lnSpc>
              <a:spcBef>
                <a:spcPts val="500"/>
              </a:spcBef>
              <a:spcAft>
                <a:spcPts val="0"/>
              </a:spcAft>
              <a:buClr>
                <a:schemeClr val="lt1"/>
              </a:buClr>
              <a:buSzPts val="1600"/>
              <a:buNone/>
              <a:defRPr b="1" sz="1600"/>
            </a:lvl4pPr>
            <a:lvl5pPr indent="-228600" lvl="4" marL="2286000" algn="l">
              <a:lnSpc>
                <a:spcPct val="90000"/>
              </a:lnSpc>
              <a:spcBef>
                <a:spcPts val="500"/>
              </a:spcBef>
              <a:spcAft>
                <a:spcPts val="0"/>
              </a:spcAft>
              <a:buClr>
                <a:schemeClr val="lt1"/>
              </a:buClr>
              <a:buSzPts val="1600"/>
              <a:buNone/>
              <a:defRPr b="1" sz="1600"/>
            </a:lvl5pPr>
            <a:lvl6pPr indent="-228600" lvl="5" marL="2743200" algn="l">
              <a:lnSpc>
                <a:spcPct val="90000"/>
              </a:lnSpc>
              <a:spcBef>
                <a:spcPts val="500"/>
              </a:spcBef>
              <a:spcAft>
                <a:spcPts val="0"/>
              </a:spcAft>
              <a:buClr>
                <a:schemeClr val="lt1"/>
              </a:buClr>
              <a:buSzPts val="1600"/>
              <a:buNone/>
              <a:defRPr b="1" sz="1600"/>
            </a:lvl6pPr>
            <a:lvl7pPr indent="-228600" lvl="6" marL="3200400" algn="l">
              <a:lnSpc>
                <a:spcPct val="90000"/>
              </a:lnSpc>
              <a:spcBef>
                <a:spcPts val="500"/>
              </a:spcBef>
              <a:spcAft>
                <a:spcPts val="0"/>
              </a:spcAft>
              <a:buClr>
                <a:schemeClr val="lt1"/>
              </a:buClr>
              <a:buSzPts val="1600"/>
              <a:buNone/>
              <a:defRPr b="1" sz="1600"/>
            </a:lvl7pPr>
            <a:lvl8pPr indent="-228600" lvl="7" marL="3657600" algn="l">
              <a:lnSpc>
                <a:spcPct val="90000"/>
              </a:lnSpc>
              <a:spcBef>
                <a:spcPts val="500"/>
              </a:spcBef>
              <a:spcAft>
                <a:spcPts val="0"/>
              </a:spcAft>
              <a:buClr>
                <a:schemeClr val="lt1"/>
              </a:buClr>
              <a:buSzPts val="1600"/>
              <a:buNone/>
              <a:defRPr b="1" sz="1600"/>
            </a:lvl8pPr>
            <a:lvl9pPr indent="-228600" lvl="8" marL="4114800" algn="l">
              <a:lnSpc>
                <a:spcPct val="90000"/>
              </a:lnSpc>
              <a:spcBef>
                <a:spcPts val="500"/>
              </a:spcBef>
              <a:spcAft>
                <a:spcPts val="0"/>
              </a:spcAft>
              <a:buClr>
                <a:schemeClr val="lt1"/>
              </a:buClr>
              <a:buSzPts val="1600"/>
              <a:buNone/>
              <a:defRPr b="1" sz="1600"/>
            </a:lvl9pPr>
          </a:lstStyle>
          <a:p/>
        </p:txBody>
      </p:sp>
      <p:sp>
        <p:nvSpPr>
          <p:cNvPr id="105" name="Google Shape;105;p15"/>
          <p:cNvSpPr txBox="1"/>
          <p:nvPr>
            <p:ph idx="2" type="body"/>
          </p:nvPr>
        </p:nvSpPr>
        <p:spPr>
          <a:xfrm>
            <a:off x="685799" y="2904565"/>
            <a:ext cx="3456432" cy="3314132"/>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1400"/>
              <a:buNone/>
              <a:defRPr sz="1400"/>
            </a:lvl1pPr>
            <a:lvl2pPr indent="-228600" lvl="1" marL="914400" algn="l">
              <a:lnSpc>
                <a:spcPct val="90000"/>
              </a:lnSpc>
              <a:spcBef>
                <a:spcPts val="500"/>
              </a:spcBef>
              <a:spcAft>
                <a:spcPts val="0"/>
              </a:spcAft>
              <a:buClr>
                <a:schemeClr val="lt1"/>
              </a:buClr>
              <a:buSzPts val="1200"/>
              <a:buNone/>
              <a:defRPr sz="1200"/>
            </a:lvl2pPr>
            <a:lvl3pPr indent="-228600" lvl="2" marL="1371600" algn="l">
              <a:lnSpc>
                <a:spcPct val="90000"/>
              </a:lnSpc>
              <a:spcBef>
                <a:spcPts val="500"/>
              </a:spcBef>
              <a:spcAft>
                <a:spcPts val="0"/>
              </a:spcAft>
              <a:buClr>
                <a:schemeClr val="lt1"/>
              </a:buClr>
              <a:buSzPts val="1000"/>
              <a:buNone/>
              <a:defRPr sz="1000"/>
            </a:lvl3pPr>
            <a:lvl4pPr indent="-228600" lvl="3" marL="1828800" algn="l">
              <a:lnSpc>
                <a:spcPct val="90000"/>
              </a:lnSpc>
              <a:spcBef>
                <a:spcPts val="500"/>
              </a:spcBef>
              <a:spcAft>
                <a:spcPts val="0"/>
              </a:spcAft>
              <a:buClr>
                <a:schemeClr val="lt1"/>
              </a:buClr>
              <a:buSzPts val="900"/>
              <a:buNone/>
              <a:defRPr sz="900"/>
            </a:lvl4pPr>
            <a:lvl5pPr indent="-228600" lvl="4" marL="2286000" algn="l">
              <a:lnSpc>
                <a:spcPct val="90000"/>
              </a:lnSpc>
              <a:spcBef>
                <a:spcPts val="500"/>
              </a:spcBef>
              <a:spcAft>
                <a:spcPts val="0"/>
              </a:spcAft>
              <a:buClr>
                <a:schemeClr val="lt1"/>
              </a:buClr>
              <a:buSzPts val="900"/>
              <a:buNone/>
              <a:defRPr sz="900"/>
            </a:lvl5pPr>
            <a:lvl6pPr indent="-228600" lvl="5" marL="2743200" algn="l">
              <a:lnSpc>
                <a:spcPct val="90000"/>
              </a:lnSpc>
              <a:spcBef>
                <a:spcPts val="500"/>
              </a:spcBef>
              <a:spcAft>
                <a:spcPts val="0"/>
              </a:spcAft>
              <a:buClr>
                <a:schemeClr val="lt1"/>
              </a:buClr>
              <a:buSzPts val="900"/>
              <a:buNone/>
              <a:defRPr sz="900"/>
            </a:lvl6pPr>
            <a:lvl7pPr indent="-228600" lvl="6" marL="3200400" algn="l">
              <a:lnSpc>
                <a:spcPct val="90000"/>
              </a:lnSpc>
              <a:spcBef>
                <a:spcPts val="500"/>
              </a:spcBef>
              <a:spcAft>
                <a:spcPts val="0"/>
              </a:spcAft>
              <a:buClr>
                <a:schemeClr val="lt1"/>
              </a:buClr>
              <a:buSzPts val="900"/>
              <a:buNone/>
              <a:defRPr sz="900"/>
            </a:lvl7pPr>
            <a:lvl8pPr indent="-228600" lvl="7" marL="3657600" algn="l">
              <a:lnSpc>
                <a:spcPct val="90000"/>
              </a:lnSpc>
              <a:spcBef>
                <a:spcPts val="500"/>
              </a:spcBef>
              <a:spcAft>
                <a:spcPts val="0"/>
              </a:spcAft>
              <a:buClr>
                <a:schemeClr val="lt1"/>
              </a:buClr>
              <a:buSzPts val="900"/>
              <a:buNone/>
              <a:defRPr sz="900"/>
            </a:lvl8pPr>
            <a:lvl9pPr indent="-228600" lvl="8" marL="4114800" algn="l">
              <a:lnSpc>
                <a:spcPct val="90000"/>
              </a:lnSpc>
              <a:spcBef>
                <a:spcPts val="500"/>
              </a:spcBef>
              <a:spcAft>
                <a:spcPts val="0"/>
              </a:spcAft>
              <a:buClr>
                <a:schemeClr val="lt1"/>
              </a:buClr>
              <a:buSzPts val="900"/>
              <a:buNone/>
              <a:defRPr sz="900"/>
            </a:lvl9pPr>
          </a:lstStyle>
          <a:p/>
        </p:txBody>
      </p:sp>
      <p:sp>
        <p:nvSpPr>
          <p:cNvPr id="106" name="Google Shape;106;p15"/>
          <p:cNvSpPr txBox="1"/>
          <p:nvPr>
            <p:ph idx="3" type="body"/>
          </p:nvPr>
        </p:nvSpPr>
        <p:spPr>
          <a:xfrm>
            <a:off x="4368800" y="2201333"/>
            <a:ext cx="3456432" cy="626534"/>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lt1"/>
              </a:buClr>
              <a:buSzPts val="2400"/>
              <a:buNone/>
              <a:defRPr b="0" sz="2400">
                <a:solidFill>
                  <a:schemeClr val="lt1"/>
                </a:solidFill>
              </a:defRPr>
            </a:lvl1pPr>
            <a:lvl2pPr indent="-228600" lvl="1" marL="914400" algn="l">
              <a:lnSpc>
                <a:spcPct val="90000"/>
              </a:lnSpc>
              <a:spcBef>
                <a:spcPts val="500"/>
              </a:spcBef>
              <a:spcAft>
                <a:spcPts val="0"/>
              </a:spcAft>
              <a:buClr>
                <a:schemeClr val="lt1"/>
              </a:buClr>
              <a:buSzPts val="2000"/>
              <a:buNone/>
              <a:defRPr b="1" sz="2000"/>
            </a:lvl2pPr>
            <a:lvl3pPr indent="-228600" lvl="2" marL="1371600" algn="l">
              <a:lnSpc>
                <a:spcPct val="90000"/>
              </a:lnSpc>
              <a:spcBef>
                <a:spcPts val="500"/>
              </a:spcBef>
              <a:spcAft>
                <a:spcPts val="0"/>
              </a:spcAft>
              <a:buClr>
                <a:schemeClr val="lt1"/>
              </a:buClr>
              <a:buSzPts val="1800"/>
              <a:buNone/>
              <a:defRPr b="1" sz="1800"/>
            </a:lvl3pPr>
            <a:lvl4pPr indent="-228600" lvl="3" marL="1828800" algn="l">
              <a:lnSpc>
                <a:spcPct val="90000"/>
              </a:lnSpc>
              <a:spcBef>
                <a:spcPts val="500"/>
              </a:spcBef>
              <a:spcAft>
                <a:spcPts val="0"/>
              </a:spcAft>
              <a:buClr>
                <a:schemeClr val="lt1"/>
              </a:buClr>
              <a:buSzPts val="1600"/>
              <a:buNone/>
              <a:defRPr b="1" sz="1600"/>
            </a:lvl4pPr>
            <a:lvl5pPr indent="-228600" lvl="4" marL="2286000" algn="l">
              <a:lnSpc>
                <a:spcPct val="90000"/>
              </a:lnSpc>
              <a:spcBef>
                <a:spcPts val="500"/>
              </a:spcBef>
              <a:spcAft>
                <a:spcPts val="0"/>
              </a:spcAft>
              <a:buClr>
                <a:schemeClr val="lt1"/>
              </a:buClr>
              <a:buSzPts val="1600"/>
              <a:buNone/>
              <a:defRPr b="1" sz="1600"/>
            </a:lvl5pPr>
            <a:lvl6pPr indent="-228600" lvl="5" marL="2743200" algn="l">
              <a:lnSpc>
                <a:spcPct val="90000"/>
              </a:lnSpc>
              <a:spcBef>
                <a:spcPts val="500"/>
              </a:spcBef>
              <a:spcAft>
                <a:spcPts val="0"/>
              </a:spcAft>
              <a:buClr>
                <a:schemeClr val="lt1"/>
              </a:buClr>
              <a:buSzPts val="1600"/>
              <a:buNone/>
              <a:defRPr b="1" sz="1600"/>
            </a:lvl6pPr>
            <a:lvl7pPr indent="-228600" lvl="6" marL="3200400" algn="l">
              <a:lnSpc>
                <a:spcPct val="90000"/>
              </a:lnSpc>
              <a:spcBef>
                <a:spcPts val="500"/>
              </a:spcBef>
              <a:spcAft>
                <a:spcPts val="0"/>
              </a:spcAft>
              <a:buClr>
                <a:schemeClr val="lt1"/>
              </a:buClr>
              <a:buSzPts val="1600"/>
              <a:buNone/>
              <a:defRPr b="1" sz="1600"/>
            </a:lvl7pPr>
            <a:lvl8pPr indent="-228600" lvl="7" marL="3657600" algn="l">
              <a:lnSpc>
                <a:spcPct val="90000"/>
              </a:lnSpc>
              <a:spcBef>
                <a:spcPts val="500"/>
              </a:spcBef>
              <a:spcAft>
                <a:spcPts val="0"/>
              </a:spcAft>
              <a:buClr>
                <a:schemeClr val="lt1"/>
              </a:buClr>
              <a:buSzPts val="1600"/>
              <a:buNone/>
              <a:defRPr b="1" sz="1600"/>
            </a:lvl8pPr>
            <a:lvl9pPr indent="-228600" lvl="8" marL="4114800" algn="l">
              <a:lnSpc>
                <a:spcPct val="90000"/>
              </a:lnSpc>
              <a:spcBef>
                <a:spcPts val="500"/>
              </a:spcBef>
              <a:spcAft>
                <a:spcPts val="0"/>
              </a:spcAft>
              <a:buClr>
                <a:schemeClr val="lt1"/>
              </a:buClr>
              <a:buSzPts val="1600"/>
              <a:buNone/>
              <a:defRPr b="1" sz="1600"/>
            </a:lvl9pPr>
          </a:lstStyle>
          <a:p/>
        </p:txBody>
      </p:sp>
      <p:sp>
        <p:nvSpPr>
          <p:cNvPr id="107" name="Google Shape;107;p15"/>
          <p:cNvSpPr txBox="1"/>
          <p:nvPr>
            <p:ph idx="4" type="body"/>
          </p:nvPr>
        </p:nvSpPr>
        <p:spPr>
          <a:xfrm>
            <a:off x="4366858" y="2904067"/>
            <a:ext cx="3456432" cy="331461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1400"/>
              <a:buNone/>
              <a:defRPr sz="1400"/>
            </a:lvl1pPr>
            <a:lvl2pPr indent="-228600" lvl="1" marL="914400" algn="l">
              <a:lnSpc>
                <a:spcPct val="90000"/>
              </a:lnSpc>
              <a:spcBef>
                <a:spcPts val="500"/>
              </a:spcBef>
              <a:spcAft>
                <a:spcPts val="0"/>
              </a:spcAft>
              <a:buClr>
                <a:schemeClr val="lt1"/>
              </a:buClr>
              <a:buSzPts val="1200"/>
              <a:buNone/>
              <a:defRPr sz="1200"/>
            </a:lvl2pPr>
            <a:lvl3pPr indent="-228600" lvl="2" marL="1371600" algn="l">
              <a:lnSpc>
                <a:spcPct val="90000"/>
              </a:lnSpc>
              <a:spcBef>
                <a:spcPts val="500"/>
              </a:spcBef>
              <a:spcAft>
                <a:spcPts val="0"/>
              </a:spcAft>
              <a:buClr>
                <a:schemeClr val="lt1"/>
              </a:buClr>
              <a:buSzPts val="1000"/>
              <a:buNone/>
              <a:defRPr sz="1000"/>
            </a:lvl3pPr>
            <a:lvl4pPr indent="-228600" lvl="3" marL="1828800" algn="l">
              <a:lnSpc>
                <a:spcPct val="90000"/>
              </a:lnSpc>
              <a:spcBef>
                <a:spcPts val="500"/>
              </a:spcBef>
              <a:spcAft>
                <a:spcPts val="0"/>
              </a:spcAft>
              <a:buClr>
                <a:schemeClr val="lt1"/>
              </a:buClr>
              <a:buSzPts val="900"/>
              <a:buNone/>
              <a:defRPr sz="900"/>
            </a:lvl4pPr>
            <a:lvl5pPr indent="-228600" lvl="4" marL="2286000" algn="l">
              <a:lnSpc>
                <a:spcPct val="90000"/>
              </a:lnSpc>
              <a:spcBef>
                <a:spcPts val="500"/>
              </a:spcBef>
              <a:spcAft>
                <a:spcPts val="0"/>
              </a:spcAft>
              <a:buClr>
                <a:schemeClr val="lt1"/>
              </a:buClr>
              <a:buSzPts val="900"/>
              <a:buNone/>
              <a:defRPr sz="900"/>
            </a:lvl5pPr>
            <a:lvl6pPr indent="-228600" lvl="5" marL="2743200" algn="l">
              <a:lnSpc>
                <a:spcPct val="90000"/>
              </a:lnSpc>
              <a:spcBef>
                <a:spcPts val="500"/>
              </a:spcBef>
              <a:spcAft>
                <a:spcPts val="0"/>
              </a:spcAft>
              <a:buClr>
                <a:schemeClr val="lt1"/>
              </a:buClr>
              <a:buSzPts val="900"/>
              <a:buNone/>
              <a:defRPr sz="900"/>
            </a:lvl6pPr>
            <a:lvl7pPr indent="-228600" lvl="6" marL="3200400" algn="l">
              <a:lnSpc>
                <a:spcPct val="90000"/>
              </a:lnSpc>
              <a:spcBef>
                <a:spcPts val="500"/>
              </a:spcBef>
              <a:spcAft>
                <a:spcPts val="0"/>
              </a:spcAft>
              <a:buClr>
                <a:schemeClr val="lt1"/>
              </a:buClr>
              <a:buSzPts val="900"/>
              <a:buNone/>
              <a:defRPr sz="900"/>
            </a:lvl7pPr>
            <a:lvl8pPr indent="-228600" lvl="7" marL="3657600" algn="l">
              <a:lnSpc>
                <a:spcPct val="90000"/>
              </a:lnSpc>
              <a:spcBef>
                <a:spcPts val="500"/>
              </a:spcBef>
              <a:spcAft>
                <a:spcPts val="0"/>
              </a:spcAft>
              <a:buClr>
                <a:schemeClr val="lt1"/>
              </a:buClr>
              <a:buSzPts val="900"/>
              <a:buNone/>
              <a:defRPr sz="900"/>
            </a:lvl8pPr>
            <a:lvl9pPr indent="-228600" lvl="8" marL="4114800" algn="l">
              <a:lnSpc>
                <a:spcPct val="90000"/>
              </a:lnSpc>
              <a:spcBef>
                <a:spcPts val="500"/>
              </a:spcBef>
              <a:spcAft>
                <a:spcPts val="0"/>
              </a:spcAft>
              <a:buClr>
                <a:schemeClr val="lt1"/>
              </a:buClr>
              <a:buSzPts val="900"/>
              <a:buNone/>
              <a:defRPr sz="900"/>
            </a:lvl9pPr>
          </a:lstStyle>
          <a:p/>
        </p:txBody>
      </p:sp>
      <p:sp>
        <p:nvSpPr>
          <p:cNvPr id="108" name="Google Shape;108;p15"/>
          <p:cNvSpPr txBox="1"/>
          <p:nvPr>
            <p:ph idx="5" type="body"/>
          </p:nvPr>
        </p:nvSpPr>
        <p:spPr>
          <a:xfrm>
            <a:off x="8051800" y="2192866"/>
            <a:ext cx="3456432" cy="626534"/>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lt1"/>
              </a:buClr>
              <a:buSzPts val="2400"/>
              <a:buNone/>
              <a:defRPr b="0" sz="2400">
                <a:solidFill>
                  <a:schemeClr val="lt1"/>
                </a:solidFill>
              </a:defRPr>
            </a:lvl1pPr>
            <a:lvl2pPr indent="-228600" lvl="1" marL="914400" algn="l">
              <a:lnSpc>
                <a:spcPct val="90000"/>
              </a:lnSpc>
              <a:spcBef>
                <a:spcPts val="500"/>
              </a:spcBef>
              <a:spcAft>
                <a:spcPts val="0"/>
              </a:spcAft>
              <a:buClr>
                <a:schemeClr val="lt1"/>
              </a:buClr>
              <a:buSzPts val="2000"/>
              <a:buNone/>
              <a:defRPr b="1" sz="2000"/>
            </a:lvl2pPr>
            <a:lvl3pPr indent="-228600" lvl="2" marL="1371600" algn="l">
              <a:lnSpc>
                <a:spcPct val="90000"/>
              </a:lnSpc>
              <a:spcBef>
                <a:spcPts val="500"/>
              </a:spcBef>
              <a:spcAft>
                <a:spcPts val="0"/>
              </a:spcAft>
              <a:buClr>
                <a:schemeClr val="lt1"/>
              </a:buClr>
              <a:buSzPts val="1800"/>
              <a:buNone/>
              <a:defRPr b="1" sz="1800"/>
            </a:lvl3pPr>
            <a:lvl4pPr indent="-228600" lvl="3" marL="1828800" algn="l">
              <a:lnSpc>
                <a:spcPct val="90000"/>
              </a:lnSpc>
              <a:spcBef>
                <a:spcPts val="500"/>
              </a:spcBef>
              <a:spcAft>
                <a:spcPts val="0"/>
              </a:spcAft>
              <a:buClr>
                <a:schemeClr val="lt1"/>
              </a:buClr>
              <a:buSzPts val="1600"/>
              <a:buNone/>
              <a:defRPr b="1" sz="1600"/>
            </a:lvl4pPr>
            <a:lvl5pPr indent="-228600" lvl="4" marL="2286000" algn="l">
              <a:lnSpc>
                <a:spcPct val="90000"/>
              </a:lnSpc>
              <a:spcBef>
                <a:spcPts val="500"/>
              </a:spcBef>
              <a:spcAft>
                <a:spcPts val="0"/>
              </a:spcAft>
              <a:buClr>
                <a:schemeClr val="lt1"/>
              </a:buClr>
              <a:buSzPts val="1600"/>
              <a:buNone/>
              <a:defRPr b="1" sz="1600"/>
            </a:lvl5pPr>
            <a:lvl6pPr indent="-228600" lvl="5" marL="2743200" algn="l">
              <a:lnSpc>
                <a:spcPct val="90000"/>
              </a:lnSpc>
              <a:spcBef>
                <a:spcPts val="500"/>
              </a:spcBef>
              <a:spcAft>
                <a:spcPts val="0"/>
              </a:spcAft>
              <a:buClr>
                <a:schemeClr val="lt1"/>
              </a:buClr>
              <a:buSzPts val="1600"/>
              <a:buNone/>
              <a:defRPr b="1" sz="1600"/>
            </a:lvl6pPr>
            <a:lvl7pPr indent="-228600" lvl="6" marL="3200400" algn="l">
              <a:lnSpc>
                <a:spcPct val="90000"/>
              </a:lnSpc>
              <a:spcBef>
                <a:spcPts val="500"/>
              </a:spcBef>
              <a:spcAft>
                <a:spcPts val="0"/>
              </a:spcAft>
              <a:buClr>
                <a:schemeClr val="lt1"/>
              </a:buClr>
              <a:buSzPts val="1600"/>
              <a:buNone/>
              <a:defRPr b="1" sz="1600"/>
            </a:lvl7pPr>
            <a:lvl8pPr indent="-228600" lvl="7" marL="3657600" algn="l">
              <a:lnSpc>
                <a:spcPct val="90000"/>
              </a:lnSpc>
              <a:spcBef>
                <a:spcPts val="500"/>
              </a:spcBef>
              <a:spcAft>
                <a:spcPts val="0"/>
              </a:spcAft>
              <a:buClr>
                <a:schemeClr val="lt1"/>
              </a:buClr>
              <a:buSzPts val="1600"/>
              <a:buNone/>
              <a:defRPr b="1" sz="1600"/>
            </a:lvl8pPr>
            <a:lvl9pPr indent="-228600" lvl="8" marL="4114800" algn="l">
              <a:lnSpc>
                <a:spcPct val="90000"/>
              </a:lnSpc>
              <a:spcBef>
                <a:spcPts val="500"/>
              </a:spcBef>
              <a:spcAft>
                <a:spcPts val="0"/>
              </a:spcAft>
              <a:buClr>
                <a:schemeClr val="lt1"/>
              </a:buClr>
              <a:buSzPts val="1600"/>
              <a:buNone/>
              <a:defRPr b="1" sz="1600"/>
            </a:lvl9pPr>
          </a:lstStyle>
          <a:p/>
        </p:txBody>
      </p:sp>
      <p:sp>
        <p:nvSpPr>
          <p:cNvPr id="109" name="Google Shape;109;p15"/>
          <p:cNvSpPr txBox="1"/>
          <p:nvPr>
            <p:ph idx="6" type="body"/>
          </p:nvPr>
        </p:nvSpPr>
        <p:spPr>
          <a:xfrm>
            <a:off x="8051801" y="2904565"/>
            <a:ext cx="3456432" cy="3314132"/>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1400"/>
              <a:buNone/>
              <a:defRPr sz="1400"/>
            </a:lvl1pPr>
            <a:lvl2pPr indent="-228600" lvl="1" marL="914400" algn="l">
              <a:lnSpc>
                <a:spcPct val="90000"/>
              </a:lnSpc>
              <a:spcBef>
                <a:spcPts val="500"/>
              </a:spcBef>
              <a:spcAft>
                <a:spcPts val="0"/>
              </a:spcAft>
              <a:buClr>
                <a:schemeClr val="lt1"/>
              </a:buClr>
              <a:buSzPts val="1200"/>
              <a:buNone/>
              <a:defRPr sz="1200"/>
            </a:lvl2pPr>
            <a:lvl3pPr indent="-228600" lvl="2" marL="1371600" algn="l">
              <a:lnSpc>
                <a:spcPct val="90000"/>
              </a:lnSpc>
              <a:spcBef>
                <a:spcPts val="500"/>
              </a:spcBef>
              <a:spcAft>
                <a:spcPts val="0"/>
              </a:spcAft>
              <a:buClr>
                <a:schemeClr val="lt1"/>
              </a:buClr>
              <a:buSzPts val="1000"/>
              <a:buNone/>
              <a:defRPr sz="1000"/>
            </a:lvl3pPr>
            <a:lvl4pPr indent="-228600" lvl="3" marL="1828800" algn="l">
              <a:lnSpc>
                <a:spcPct val="90000"/>
              </a:lnSpc>
              <a:spcBef>
                <a:spcPts val="500"/>
              </a:spcBef>
              <a:spcAft>
                <a:spcPts val="0"/>
              </a:spcAft>
              <a:buClr>
                <a:schemeClr val="lt1"/>
              </a:buClr>
              <a:buSzPts val="900"/>
              <a:buNone/>
              <a:defRPr sz="900"/>
            </a:lvl4pPr>
            <a:lvl5pPr indent="-228600" lvl="4" marL="2286000" algn="l">
              <a:lnSpc>
                <a:spcPct val="90000"/>
              </a:lnSpc>
              <a:spcBef>
                <a:spcPts val="500"/>
              </a:spcBef>
              <a:spcAft>
                <a:spcPts val="0"/>
              </a:spcAft>
              <a:buClr>
                <a:schemeClr val="lt1"/>
              </a:buClr>
              <a:buSzPts val="900"/>
              <a:buNone/>
              <a:defRPr sz="900"/>
            </a:lvl5pPr>
            <a:lvl6pPr indent="-228600" lvl="5" marL="2743200" algn="l">
              <a:lnSpc>
                <a:spcPct val="90000"/>
              </a:lnSpc>
              <a:spcBef>
                <a:spcPts val="500"/>
              </a:spcBef>
              <a:spcAft>
                <a:spcPts val="0"/>
              </a:spcAft>
              <a:buClr>
                <a:schemeClr val="lt1"/>
              </a:buClr>
              <a:buSzPts val="900"/>
              <a:buNone/>
              <a:defRPr sz="900"/>
            </a:lvl6pPr>
            <a:lvl7pPr indent="-228600" lvl="6" marL="3200400" algn="l">
              <a:lnSpc>
                <a:spcPct val="90000"/>
              </a:lnSpc>
              <a:spcBef>
                <a:spcPts val="500"/>
              </a:spcBef>
              <a:spcAft>
                <a:spcPts val="0"/>
              </a:spcAft>
              <a:buClr>
                <a:schemeClr val="lt1"/>
              </a:buClr>
              <a:buSzPts val="900"/>
              <a:buNone/>
              <a:defRPr sz="900"/>
            </a:lvl7pPr>
            <a:lvl8pPr indent="-228600" lvl="7" marL="3657600" algn="l">
              <a:lnSpc>
                <a:spcPct val="90000"/>
              </a:lnSpc>
              <a:spcBef>
                <a:spcPts val="500"/>
              </a:spcBef>
              <a:spcAft>
                <a:spcPts val="0"/>
              </a:spcAft>
              <a:buClr>
                <a:schemeClr val="lt1"/>
              </a:buClr>
              <a:buSzPts val="900"/>
              <a:buNone/>
              <a:defRPr sz="900"/>
            </a:lvl8pPr>
            <a:lvl9pPr indent="-228600" lvl="8" marL="4114800" algn="l">
              <a:lnSpc>
                <a:spcPct val="90000"/>
              </a:lnSpc>
              <a:spcBef>
                <a:spcPts val="500"/>
              </a:spcBef>
              <a:spcAft>
                <a:spcPts val="0"/>
              </a:spcAft>
              <a:buClr>
                <a:schemeClr val="lt1"/>
              </a:buClr>
              <a:buSzPts val="900"/>
              <a:buNone/>
              <a:defRPr sz="900"/>
            </a:lvl9pPr>
          </a:lstStyle>
          <a:p/>
        </p:txBody>
      </p:sp>
      <p:sp>
        <p:nvSpPr>
          <p:cNvPr id="110" name="Google Shape;110;p15"/>
          <p:cNvSpPr txBox="1"/>
          <p:nvPr>
            <p:ph idx="10" type="dt"/>
          </p:nvPr>
        </p:nvSpPr>
        <p:spPr>
          <a:xfrm>
            <a:off x="8595360" y="6356350"/>
            <a:ext cx="291084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1" name="Google Shape;111;p15"/>
          <p:cNvSpPr txBox="1"/>
          <p:nvPr>
            <p:ph idx="11" type="ftr"/>
          </p:nvPr>
        </p:nvSpPr>
        <p:spPr>
          <a:xfrm>
            <a:off x="685800" y="6355845"/>
            <a:ext cx="7772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2" name="Google Shape;112;p15"/>
          <p:cNvSpPr txBox="1"/>
          <p:nvPr>
            <p:ph idx="12" type="sldNum"/>
          </p:nvPr>
        </p:nvSpPr>
        <p:spPr>
          <a:xfrm>
            <a:off x="8763000" y="38100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NG"/>
              <a:t>‹#›</a:t>
            </a:fld>
            <a:endParaRPr/>
          </a:p>
        </p:txBody>
      </p:sp>
    </p:spTree>
  </p:cSld>
  <p:clrMapOvr>
    <a:masterClrMapping/>
  </p:clrMapOvr>
  <mc:AlternateContent>
    <mc:Choice Requires="p14">
      <p:transition spd="slow" p14:dur="1200">
        <p:fade thruBlk="1"/>
      </p:transition>
    </mc:Choice>
    <mc:Fallback>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 Picture Column">
  <p:cSld name="3 Picture Column">
    <p:spTree>
      <p:nvGrpSpPr>
        <p:cNvPr id="113" name="Shape 113"/>
        <p:cNvGrpSpPr/>
        <p:nvPr/>
      </p:nvGrpSpPr>
      <p:grpSpPr>
        <a:xfrm>
          <a:off x="0" y="0"/>
          <a:ext cx="0" cy="0"/>
          <a:chOff x="0" y="0"/>
          <a:chExt cx="0" cy="0"/>
        </a:xfrm>
      </p:grpSpPr>
      <p:sp>
        <p:nvSpPr>
          <p:cNvPr id="114" name="Google Shape;114;p16"/>
          <p:cNvSpPr txBox="1"/>
          <p:nvPr>
            <p:ph type="title"/>
          </p:nvPr>
        </p:nvSpPr>
        <p:spPr>
          <a:xfrm>
            <a:off x="2895600" y="762000"/>
            <a:ext cx="8610599" cy="1295400"/>
          </a:xfrm>
          <a:prstGeom prst="rect">
            <a:avLst/>
          </a:prstGeom>
          <a:noFill/>
          <a:ln>
            <a:noFill/>
          </a:ln>
        </p:spPr>
        <p:txBody>
          <a:bodyPr anchorCtr="0" anchor="ctr" bIns="45700" lIns="91425" spcFirstLastPara="1" rIns="91425" wrap="square" tIns="45700">
            <a:normAutofit/>
          </a:bodyPr>
          <a:lstStyle>
            <a:lvl1pPr lvl="0" algn="r">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15" name="Google Shape;115;p16"/>
          <p:cNvSpPr txBox="1"/>
          <p:nvPr>
            <p:ph idx="1" type="body"/>
          </p:nvPr>
        </p:nvSpPr>
        <p:spPr>
          <a:xfrm>
            <a:off x="688618" y="4191000"/>
            <a:ext cx="3451582" cy="682765"/>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lt1"/>
              </a:buClr>
              <a:buSzPts val="2400"/>
              <a:buNone/>
              <a:defRPr b="0" sz="2400">
                <a:solidFill>
                  <a:schemeClr val="lt1"/>
                </a:solidFill>
              </a:defRPr>
            </a:lvl1pPr>
            <a:lvl2pPr indent="-228600" lvl="1" marL="914400" algn="l">
              <a:lnSpc>
                <a:spcPct val="90000"/>
              </a:lnSpc>
              <a:spcBef>
                <a:spcPts val="500"/>
              </a:spcBef>
              <a:spcAft>
                <a:spcPts val="0"/>
              </a:spcAft>
              <a:buClr>
                <a:schemeClr val="lt1"/>
              </a:buClr>
              <a:buSzPts val="2000"/>
              <a:buNone/>
              <a:defRPr b="1" sz="2000"/>
            </a:lvl2pPr>
            <a:lvl3pPr indent="-228600" lvl="2" marL="1371600" algn="l">
              <a:lnSpc>
                <a:spcPct val="90000"/>
              </a:lnSpc>
              <a:spcBef>
                <a:spcPts val="500"/>
              </a:spcBef>
              <a:spcAft>
                <a:spcPts val="0"/>
              </a:spcAft>
              <a:buClr>
                <a:schemeClr val="lt1"/>
              </a:buClr>
              <a:buSzPts val="1800"/>
              <a:buNone/>
              <a:defRPr b="1" sz="1800"/>
            </a:lvl3pPr>
            <a:lvl4pPr indent="-228600" lvl="3" marL="1828800" algn="l">
              <a:lnSpc>
                <a:spcPct val="90000"/>
              </a:lnSpc>
              <a:spcBef>
                <a:spcPts val="500"/>
              </a:spcBef>
              <a:spcAft>
                <a:spcPts val="0"/>
              </a:spcAft>
              <a:buClr>
                <a:schemeClr val="lt1"/>
              </a:buClr>
              <a:buSzPts val="1600"/>
              <a:buNone/>
              <a:defRPr b="1" sz="1600"/>
            </a:lvl4pPr>
            <a:lvl5pPr indent="-228600" lvl="4" marL="2286000" algn="l">
              <a:lnSpc>
                <a:spcPct val="90000"/>
              </a:lnSpc>
              <a:spcBef>
                <a:spcPts val="500"/>
              </a:spcBef>
              <a:spcAft>
                <a:spcPts val="0"/>
              </a:spcAft>
              <a:buClr>
                <a:schemeClr val="lt1"/>
              </a:buClr>
              <a:buSzPts val="1600"/>
              <a:buNone/>
              <a:defRPr b="1" sz="1600"/>
            </a:lvl5pPr>
            <a:lvl6pPr indent="-228600" lvl="5" marL="2743200" algn="l">
              <a:lnSpc>
                <a:spcPct val="90000"/>
              </a:lnSpc>
              <a:spcBef>
                <a:spcPts val="500"/>
              </a:spcBef>
              <a:spcAft>
                <a:spcPts val="0"/>
              </a:spcAft>
              <a:buClr>
                <a:schemeClr val="lt1"/>
              </a:buClr>
              <a:buSzPts val="1600"/>
              <a:buNone/>
              <a:defRPr b="1" sz="1600"/>
            </a:lvl6pPr>
            <a:lvl7pPr indent="-228600" lvl="6" marL="3200400" algn="l">
              <a:lnSpc>
                <a:spcPct val="90000"/>
              </a:lnSpc>
              <a:spcBef>
                <a:spcPts val="500"/>
              </a:spcBef>
              <a:spcAft>
                <a:spcPts val="0"/>
              </a:spcAft>
              <a:buClr>
                <a:schemeClr val="lt1"/>
              </a:buClr>
              <a:buSzPts val="1600"/>
              <a:buNone/>
              <a:defRPr b="1" sz="1600"/>
            </a:lvl7pPr>
            <a:lvl8pPr indent="-228600" lvl="7" marL="3657600" algn="l">
              <a:lnSpc>
                <a:spcPct val="90000"/>
              </a:lnSpc>
              <a:spcBef>
                <a:spcPts val="500"/>
              </a:spcBef>
              <a:spcAft>
                <a:spcPts val="0"/>
              </a:spcAft>
              <a:buClr>
                <a:schemeClr val="lt1"/>
              </a:buClr>
              <a:buSzPts val="1600"/>
              <a:buNone/>
              <a:defRPr b="1" sz="1600"/>
            </a:lvl8pPr>
            <a:lvl9pPr indent="-228600" lvl="8" marL="4114800" algn="l">
              <a:lnSpc>
                <a:spcPct val="90000"/>
              </a:lnSpc>
              <a:spcBef>
                <a:spcPts val="500"/>
              </a:spcBef>
              <a:spcAft>
                <a:spcPts val="0"/>
              </a:spcAft>
              <a:buClr>
                <a:schemeClr val="lt1"/>
              </a:buClr>
              <a:buSzPts val="1600"/>
              <a:buNone/>
              <a:defRPr b="1" sz="1600"/>
            </a:lvl9pPr>
          </a:lstStyle>
          <a:p/>
        </p:txBody>
      </p:sp>
      <p:sp>
        <p:nvSpPr>
          <p:cNvPr id="116" name="Google Shape;116;p16"/>
          <p:cNvSpPr/>
          <p:nvPr>
            <p:ph idx="2" type="pic"/>
          </p:nvPr>
        </p:nvSpPr>
        <p:spPr>
          <a:xfrm>
            <a:off x="688618" y="2362200"/>
            <a:ext cx="3451582" cy="1524000"/>
          </a:xfrm>
          <a:prstGeom prst="roundRect">
            <a:avLst>
              <a:gd fmla="val 0" name="adj"/>
            </a:avLst>
          </a:prstGeom>
          <a:noFill/>
          <a:ln>
            <a:noFill/>
          </a:ln>
          <a:effectLst>
            <a:outerShdw blurRad="50800" rotWithShape="0" algn="tl" dir="5400000" dist="50800">
              <a:srgbClr val="000000">
                <a:alpha val="43137"/>
              </a:srgbClr>
            </a:outerShdw>
          </a:effectLst>
        </p:spPr>
      </p:sp>
      <p:sp>
        <p:nvSpPr>
          <p:cNvPr id="117" name="Google Shape;117;p16"/>
          <p:cNvSpPr txBox="1"/>
          <p:nvPr>
            <p:ph idx="3" type="body"/>
          </p:nvPr>
        </p:nvSpPr>
        <p:spPr>
          <a:xfrm>
            <a:off x="688618" y="4873764"/>
            <a:ext cx="3451582" cy="1344921"/>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1400"/>
              <a:buNone/>
              <a:defRPr sz="1400"/>
            </a:lvl1pPr>
            <a:lvl2pPr indent="-228600" lvl="1" marL="914400" algn="l">
              <a:lnSpc>
                <a:spcPct val="90000"/>
              </a:lnSpc>
              <a:spcBef>
                <a:spcPts val="500"/>
              </a:spcBef>
              <a:spcAft>
                <a:spcPts val="0"/>
              </a:spcAft>
              <a:buClr>
                <a:schemeClr val="lt1"/>
              </a:buClr>
              <a:buSzPts val="1200"/>
              <a:buNone/>
              <a:defRPr sz="1200"/>
            </a:lvl2pPr>
            <a:lvl3pPr indent="-228600" lvl="2" marL="1371600" algn="l">
              <a:lnSpc>
                <a:spcPct val="90000"/>
              </a:lnSpc>
              <a:spcBef>
                <a:spcPts val="500"/>
              </a:spcBef>
              <a:spcAft>
                <a:spcPts val="0"/>
              </a:spcAft>
              <a:buClr>
                <a:schemeClr val="lt1"/>
              </a:buClr>
              <a:buSzPts val="1000"/>
              <a:buNone/>
              <a:defRPr sz="1000"/>
            </a:lvl3pPr>
            <a:lvl4pPr indent="-228600" lvl="3" marL="1828800" algn="l">
              <a:lnSpc>
                <a:spcPct val="90000"/>
              </a:lnSpc>
              <a:spcBef>
                <a:spcPts val="500"/>
              </a:spcBef>
              <a:spcAft>
                <a:spcPts val="0"/>
              </a:spcAft>
              <a:buClr>
                <a:schemeClr val="lt1"/>
              </a:buClr>
              <a:buSzPts val="900"/>
              <a:buNone/>
              <a:defRPr sz="900"/>
            </a:lvl4pPr>
            <a:lvl5pPr indent="-228600" lvl="4" marL="2286000" algn="l">
              <a:lnSpc>
                <a:spcPct val="90000"/>
              </a:lnSpc>
              <a:spcBef>
                <a:spcPts val="500"/>
              </a:spcBef>
              <a:spcAft>
                <a:spcPts val="0"/>
              </a:spcAft>
              <a:buClr>
                <a:schemeClr val="lt1"/>
              </a:buClr>
              <a:buSzPts val="900"/>
              <a:buNone/>
              <a:defRPr sz="900"/>
            </a:lvl5pPr>
            <a:lvl6pPr indent="-228600" lvl="5" marL="2743200" algn="l">
              <a:lnSpc>
                <a:spcPct val="90000"/>
              </a:lnSpc>
              <a:spcBef>
                <a:spcPts val="500"/>
              </a:spcBef>
              <a:spcAft>
                <a:spcPts val="0"/>
              </a:spcAft>
              <a:buClr>
                <a:schemeClr val="lt1"/>
              </a:buClr>
              <a:buSzPts val="900"/>
              <a:buNone/>
              <a:defRPr sz="900"/>
            </a:lvl6pPr>
            <a:lvl7pPr indent="-228600" lvl="6" marL="3200400" algn="l">
              <a:lnSpc>
                <a:spcPct val="90000"/>
              </a:lnSpc>
              <a:spcBef>
                <a:spcPts val="500"/>
              </a:spcBef>
              <a:spcAft>
                <a:spcPts val="0"/>
              </a:spcAft>
              <a:buClr>
                <a:schemeClr val="lt1"/>
              </a:buClr>
              <a:buSzPts val="900"/>
              <a:buNone/>
              <a:defRPr sz="900"/>
            </a:lvl7pPr>
            <a:lvl8pPr indent="-228600" lvl="7" marL="3657600" algn="l">
              <a:lnSpc>
                <a:spcPct val="90000"/>
              </a:lnSpc>
              <a:spcBef>
                <a:spcPts val="500"/>
              </a:spcBef>
              <a:spcAft>
                <a:spcPts val="0"/>
              </a:spcAft>
              <a:buClr>
                <a:schemeClr val="lt1"/>
              </a:buClr>
              <a:buSzPts val="900"/>
              <a:buNone/>
              <a:defRPr sz="900"/>
            </a:lvl8pPr>
            <a:lvl9pPr indent="-228600" lvl="8" marL="4114800" algn="l">
              <a:lnSpc>
                <a:spcPct val="90000"/>
              </a:lnSpc>
              <a:spcBef>
                <a:spcPts val="500"/>
              </a:spcBef>
              <a:spcAft>
                <a:spcPts val="0"/>
              </a:spcAft>
              <a:buClr>
                <a:schemeClr val="lt1"/>
              </a:buClr>
              <a:buSzPts val="900"/>
              <a:buNone/>
              <a:defRPr sz="900"/>
            </a:lvl9pPr>
          </a:lstStyle>
          <a:p/>
        </p:txBody>
      </p:sp>
      <p:sp>
        <p:nvSpPr>
          <p:cNvPr id="118" name="Google Shape;118;p16"/>
          <p:cNvSpPr txBox="1"/>
          <p:nvPr>
            <p:ph idx="4" type="body"/>
          </p:nvPr>
        </p:nvSpPr>
        <p:spPr>
          <a:xfrm>
            <a:off x="4374263" y="4191000"/>
            <a:ext cx="3448935" cy="682765"/>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lt1"/>
              </a:buClr>
              <a:buSzPts val="2400"/>
              <a:buNone/>
              <a:defRPr b="0" sz="2400">
                <a:solidFill>
                  <a:schemeClr val="lt1"/>
                </a:solidFill>
              </a:defRPr>
            </a:lvl1pPr>
            <a:lvl2pPr indent="-228600" lvl="1" marL="914400" algn="l">
              <a:lnSpc>
                <a:spcPct val="90000"/>
              </a:lnSpc>
              <a:spcBef>
                <a:spcPts val="500"/>
              </a:spcBef>
              <a:spcAft>
                <a:spcPts val="0"/>
              </a:spcAft>
              <a:buClr>
                <a:schemeClr val="lt1"/>
              </a:buClr>
              <a:buSzPts val="2000"/>
              <a:buNone/>
              <a:defRPr b="1" sz="2000"/>
            </a:lvl2pPr>
            <a:lvl3pPr indent="-228600" lvl="2" marL="1371600" algn="l">
              <a:lnSpc>
                <a:spcPct val="90000"/>
              </a:lnSpc>
              <a:spcBef>
                <a:spcPts val="500"/>
              </a:spcBef>
              <a:spcAft>
                <a:spcPts val="0"/>
              </a:spcAft>
              <a:buClr>
                <a:schemeClr val="lt1"/>
              </a:buClr>
              <a:buSzPts val="1800"/>
              <a:buNone/>
              <a:defRPr b="1" sz="1800"/>
            </a:lvl3pPr>
            <a:lvl4pPr indent="-228600" lvl="3" marL="1828800" algn="l">
              <a:lnSpc>
                <a:spcPct val="90000"/>
              </a:lnSpc>
              <a:spcBef>
                <a:spcPts val="500"/>
              </a:spcBef>
              <a:spcAft>
                <a:spcPts val="0"/>
              </a:spcAft>
              <a:buClr>
                <a:schemeClr val="lt1"/>
              </a:buClr>
              <a:buSzPts val="1600"/>
              <a:buNone/>
              <a:defRPr b="1" sz="1600"/>
            </a:lvl4pPr>
            <a:lvl5pPr indent="-228600" lvl="4" marL="2286000" algn="l">
              <a:lnSpc>
                <a:spcPct val="90000"/>
              </a:lnSpc>
              <a:spcBef>
                <a:spcPts val="500"/>
              </a:spcBef>
              <a:spcAft>
                <a:spcPts val="0"/>
              </a:spcAft>
              <a:buClr>
                <a:schemeClr val="lt1"/>
              </a:buClr>
              <a:buSzPts val="1600"/>
              <a:buNone/>
              <a:defRPr b="1" sz="1600"/>
            </a:lvl5pPr>
            <a:lvl6pPr indent="-228600" lvl="5" marL="2743200" algn="l">
              <a:lnSpc>
                <a:spcPct val="90000"/>
              </a:lnSpc>
              <a:spcBef>
                <a:spcPts val="500"/>
              </a:spcBef>
              <a:spcAft>
                <a:spcPts val="0"/>
              </a:spcAft>
              <a:buClr>
                <a:schemeClr val="lt1"/>
              </a:buClr>
              <a:buSzPts val="1600"/>
              <a:buNone/>
              <a:defRPr b="1" sz="1600"/>
            </a:lvl6pPr>
            <a:lvl7pPr indent="-228600" lvl="6" marL="3200400" algn="l">
              <a:lnSpc>
                <a:spcPct val="90000"/>
              </a:lnSpc>
              <a:spcBef>
                <a:spcPts val="500"/>
              </a:spcBef>
              <a:spcAft>
                <a:spcPts val="0"/>
              </a:spcAft>
              <a:buClr>
                <a:schemeClr val="lt1"/>
              </a:buClr>
              <a:buSzPts val="1600"/>
              <a:buNone/>
              <a:defRPr b="1" sz="1600"/>
            </a:lvl7pPr>
            <a:lvl8pPr indent="-228600" lvl="7" marL="3657600" algn="l">
              <a:lnSpc>
                <a:spcPct val="90000"/>
              </a:lnSpc>
              <a:spcBef>
                <a:spcPts val="500"/>
              </a:spcBef>
              <a:spcAft>
                <a:spcPts val="0"/>
              </a:spcAft>
              <a:buClr>
                <a:schemeClr val="lt1"/>
              </a:buClr>
              <a:buSzPts val="1600"/>
              <a:buNone/>
              <a:defRPr b="1" sz="1600"/>
            </a:lvl8pPr>
            <a:lvl9pPr indent="-228600" lvl="8" marL="4114800" algn="l">
              <a:lnSpc>
                <a:spcPct val="90000"/>
              </a:lnSpc>
              <a:spcBef>
                <a:spcPts val="500"/>
              </a:spcBef>
              <a:spcAft>
                <a:spcPts val="0"/>
              </a:spcAft>
              <a:buClr>
                <a:schemeClr val="lt1"/>
              </a:buClr>
              <a:buSzPts val="1600"/>
              <a:buNone/>
              <a:defRPr b="1" sz="1600"/>
            </a:lvl9pPr>
          </a:lstStyle>
          <a:p/>
        </p:txBody>
      </p:sp>
      <p:sp>
        <p:nvSpPr>
          <p:cNvPr id="119" name="Google Shape;119;p16"/>
          <p:cNvSpPr/>
          <p:nvPr>
            <p:ph idx="5" type="pic"/>
          </p:nvPr>
        </p:nvSpPr>
        <p:spPr>
          <a:xfrm>
            <a:off x="4374263" y="2362200"/>
            <a:ext cx="3448936" cy="1524000"/>
          </a:xfrm>
          <a:prstGeom prst="roundRect">
            <a:avLst>
              <a:gd fmla="val 0" name="adj"/>
            </a:avLst>
          </a:prstGeom>
          <a:noFill/>
          <a:ln>
            <a:noFill/>
          </a:ln>
          <a:effectLst>
            <a:outerShdw blurRad="50800" rotWithShape="0" algn="tl" dir="5400000" dist="50800">
              <a:srgbClr val="000000">
                <a:alpha val="43137"/>
              </a:srgbClr>
            </a:outerShdw>
          </a:effectLst>
        </p:spPr>
      </p:sp>
      <p:sp>
        <p:nvSpPr>
          <p:cNvPr id="120" name="Google Shape;120;p16"/>
          <p:cNvSpPr txBox="1"/>
          <p:nvPr>
            <p:ph idx="6" type="body"/>
          </p:nvPr>
        </p:nvSpPr>
        <p:spPr>
          <a:xfrm>
            <a:off x="4374264" y="4873763"/>
            <a:ext cx="3448935" cy="1344921"/>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1400"/>
              <a:buNone/>
              <a:defRPr sz="1400"/>
            </a:lvl1pPr>
            <a:lvl2pPr indent="-228600" lvl="1" marL="914400" algn="l">
              <a:lnSpc>
                <a:spcPct val="90000"/>
              </a:lnSpc>
              <a:spcBef>
                <a:spcPts val="500"/>
              </a:spcBef>
              <a:spcAft>
                <a:spcPts val="0"/>
              </a:spcAft>
              <a:buClr>
                <a:schemeClr val="lt1"/>
              </a:buClr>
              <a:buSzPts val="1200"/>
              <a:buNone/>
              <a:defRPr sz="1200"/>
            </a:lvl2pPr>
            <a:lvl3pPr indent="-228600" lvl="2" marL="1371600" algn="l">
              <a:lnSpc>
                <a:spcPct val="90000"/>
              </a:lnSpc>
              <a:spcBef>
                <a:spcPts val="500"/>
              </a:spcBef>
              <a:spcAft>
                <a:spcPts val="0"/>
              </a:spcAft>
              <a:buClr>
                <a:schemeClr val="lt1"/>
              </a:buClr>
              <a:buSzPts val="1000"/>
              <a:buNone/>
              <a:defRPr sz="1000"/>
            </a:lvl3pPr>
            <a:lvl4pPr indent="-228600" lvl="3" marL="1828800" algn="l">
              <a:lnSpc>
                <a:spcPct val="90000"/>
              </a:lnSpc>
              <a:spcBef>
                <a:spcPts val="500"/>
              </a:spcBef>
              <a:spcAft>
                <a:spcPts val="0"/>
              </a:spcAft>
              <a:buClr>
                <a:schemeClr val="lt1"/>
              </a:buClr>
              <a:buSzPts val="900"/>
              <a:buNone/>
              <a:defRPr sz="900"/>
            </a:lvl4pPr>
            <a:lvl5pPr indent="-228600" lvl="4" marL="2286000" algn="l">
              <a:lnSpc>
                <a:spcPct val="90000"/>
              </a:lnSpc>
              <a:spcBef>
                <a:spcPts val="500"/>
              </a:spcBef>
              <a:spcAft>
                <a:spcPts val="0"/>
              </a:spcAft>
              <a:buClr>
                <a:schemeClr val="lt1"/>
              </a:buClr>
              <a:buSzPts val="900"/>
              <a:buNone/>
              <a:defRPr sz="900"/>
            </a:lvl5pPr>
            <a:lvl6pPr indent="-228600" lvl="5" marL="2743200" algn="l">
              <a:lnSpc>
                <a:spcPct val="90000"/>
              </a:lnSpc>
              <a:spcBef>
                <a:spcPts val="500"/>
              </a:spcBef>
              <a:spcAft>
                <a:spcPts val="0"/>
              </a:spcAft>
              <a:buClr>
                <a:schemeClr val="lt1"/>
              </a:buClr>
              <a:buSzPts val="900"/>
              <a:buNone/>
              <a:defRPr sz="900"/>
            </a:lvl6pPr>
            <a:lvl7pPr indent="-228600" lvl="6" marL="3200400" algn="l">
              <a:lnSpc>
                <a:spcPct val="90000"/>
              </a:lnSpc>
              <a:spcBef>
                <a:spcPts val="500"/>
              </a:spcBef>
              <a:spcAft>
                <a:spcPts val="0"/>
              </a:spcAft>
              <a:buClr>
                <a:schemeClr val="lt1"/>
              </a:buClr>
              <a:buSzPts val="900"/>
              <a:buNone/>
              <a:defRPr sz="900"/>
            </a:lvl7pPr>
            <a:lvl8pPr indent="-228600" lvl="7" marL="3657600" algn="l">
              <a:lnSpc>
                <a:spcPct val="90000"/>
              </a:lnSpc>
              <a:spcBef>
                <a:spcPts val="500"/>
              </a:spcBef>
              <a:spcAft>
                <a:spcPts val="0"/>
              </a:spcAft>
              <a:buClr>
                <a:schemeClr val="lt1"/>
              </a:buClr>
              <a:buSzPts val="900"/>
              <a:buNone/>
              <a:defRPr sz="900"/>
            </a:lvl8pPr>
            <a:lvl9pPr indent="-228600" lvl="8" marL="4114800" algn="l">
              <a:lnSpc>
                <a:spcPct val="90000"/>
              </a:lnSpc>
              <a:spcBef>
                <a:spcPts val="500"/>
              </a:spcBef>
              <a:spcAft>
                <a:spcPts val="0"/>
              </a:spcAft>
              <a:buClr>
                <a:schemeClr val="lt1"/>
              </a:buClr>
              <a:buSzPts val="900"/>
              <a:buNone/>
              <a:defRPr sz="900"/>
            </a:lvl9pPr>
          </a:lstStyle>
          <a:p/>
        </p:txBody>
      </p:sp>
      <p:sp>
        <p:nvSpPr>
          <p:cNvPr id="121" name="Google Shape;121;p16"/>
          <p:cNvSpPr txBox="1"/>
          <p:nvPr>
            <p:ph idx="7" type="body"/>
          </p:nvPr>
        </p:nvSpPr>
        <p:spPr>
          <a:xfrm>
            <a:off x="8049731" y="4191000"/>
            <a:ext cx="3456469" cy="682765"/>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lt1"/>
              </a:buClr>
              <a:buSzPts val="2400"/>
              <a:buNone/>
              <a:defRPr b="0" sz="2400">
                <a:solidFill>
                  <a:schemeClr val="lt1"/>
                </a:solidFill>
              </a:defRPr>
            </a:lvl1pPr>
            <a:lvl2pPr indent="-228600" lvl="1" marL="914400" algn="l">
              <a:lnSpc>
                <a:spcPct val="90000"/>
              </a:lnSpc>
              <a:spcBef>
                <a:spcPts val="500"/>
              </a:spcBef>
              <a:spcAft>
                <a:spcPts val="0"/>
              </a:spcAft>
              <a:buClr>
                <a:schemeClr val="lt1"/>
              </a:buClr>
              <a:buSzPts val="2000"/>
              <a:buNone/>
              <a:defRPr b="1" sz="2000"/>
            </a:lvl2pPr>
            <a:lvl3pPr indent="-228600" lvl="2" marL="1371600" algn="l">
              <a:lnSpc>
                <a:spcPct val="90000"/>
              </a:lnSpc>
              <a:spcBef>
                <a:spcPts val="500"/>
              </a:spcBef>
              <a:spcAft>
                <a:spcPts val="0"/>
              </a:spcAft>
              <a:buClr>
                <a:schemeClr val="lt1"/>
              </a:buClr>
              <a:buSzPts val="1800"/>
              <a:buNone/>
              <a:defRPr b="1" sz="1800"/>
            </a:lvl3pPr>
            <a:lvl4pPr indent="-228600" lvl="3" marL="1828800" algn="l">
              <a:lnSpc>
                <a:spcPct val="90000"/>
              </a:lnSpc>
              <a:spcBef>
                <a:spcPts val="500"/>
              </a:spcBef>
              <a:spcAft>
                <a:spcPts val="0"/>
              </a:spcAft>
              <a:buClr>
                <a:schemeClr val="lt1"/>
              </a:buClr>
              <a:buSzPts val="1600"/>
              <a:buNone/>
              <a:defRPr b="1" sz="1600"/>
            </a:lvl4pPr>
            <a:lvl5pPr indent="-228600" lvl="4" marL="2286000" algn="l">
              <a:lnSpc>
                <a:spcPct val="90000"/>
              </a:lnSpc>
              <a:spcBef>
                <a:spcPts val="500"/>
              </a:spcBef>
              <a:spcAft>
                <a:spcPts val="0"/>
              </a:spcAft>
              <a:buClr>
                <a:schemeClr val="lt1"/>
              </a:buClr>
              <a:buSzPts val="1600"/>
              <a:buNone/>
              <a:defRPr b="1" sz="1600"/>
            </a:lvl5pPr>
            <a:lvl6pPr indent="-228600" lvl="5" marL="2743200" algn="l">
              <a:lnSpc>
                <a:spcPct val="90000"/>
              </a:lnSpc>
              <a:spcBef>
                <a:spcPts val="500"/>
              </a:spcBef>
              <a:spcAft>
                <a:spcPts val="0"/>
              </a:spcAft>
              <a:buClr>
                <a:schemeClr val="lt1"/>
              </a:buClr>
              <a:buSzPts val="1600"/>
              <a:buNone/>
              <a:defRPr b="1" sz="1600"/>
            </a:lvl6pPr>
            <a:lvl7pPr indent="-228600" lvl="6" marL="3200400" algn="l">
              <a:lnSpc>
                <a:spcPct val="90000"/>
              </a:lnSpc>
              <a:spcBef>
                <a:spcPts val="500"/>
              </a:spcBef>
              <a:spcAft>
                <a:spcPts val="0"/>
              </a:spcAft>
              <a:buClr>
                <a:schemeClr val="lt1"/>
              </a:buClr>
              <a:buSzPts val="1600"/>
              <a:buNone/>
              <a:defRPr b="1" sz="1600"/>
            </a:lvl7pPr>
            <a:lvl8pPr indent="-228600" lvl="7" marL="3657600" algn="l">
              <a:lnSpc>
                <a:spcPct val="90000"/>
              </a:lnSpc>
              <a:spcBef>
                <a:spcPts val="500"/>
              </a:spcBef>
              <a:spcAft>
                <a:spcPts val="0"/>
              </a:spcAft>
              <a:buClr>
                <a:schemeClr val="lt1"/>
              </a:buClr>
              <a:buSzPts val="1600"/>
              <a:buNone/>
              <a:defRPr b="1" sz="1600"/>
            </a:lvl8pPr>
            <a:lvl9pPr indent="-228600" lvl="8" marL="4114800" algn="l">
              <a:lnSpc>
                <a:spcPct val="90000"/>
              </a:lnSpc>
              <a:spcBef>
                <a:spcPts val="500"/>
              </a:spcBef>
              <a:spcAft>
                <a:spcPts val="0"/>
              </a:spcAft>
              <a:buClr>
                <a:schemeClr val="lt1"/>
              </a:buClr>
              <a:buSzPts val="1600"/>
              <a:buNone/>
              <a:defRPr b="1" sz="1600"/>
            </a:lvl9pPr>
          </a:lstStyle>
          <a:p/>
        </p:txBody>
      </p:sp>
      <p:sp>
        <p:nvSpPr>
          <p:cNvPr id="122" name="Google Shape;122;p16"/>
          <p:cNvSpPr/>
          <p:nvPr>
            <p:ph idx="8" type="pic"/>
          </p:nvPr>
        </p:nvSpPr>
        <p:spPr>
          <a:xfrm>
            <a:off x="8049855" y="2362200"/>
            <a:ext cx="3447878" cy="1524000"/>
          </a:xfrm>
          <a:prstGeom prst="roundRect">
            <a:avLst>
              <a:gd fmla="val 0" name="adj"/>
            </a:avLst>
          </a:prstGeom>
          <a:noFill/>
          <a:ln>
            <a:noFill/>
          </a:ln>
          <a:effectLst>
            <a:outerShdw blurRad="50800" rotWithShape="0" algn="tl" dir="5400000" dist="50800">
              <a:srgbClr val="000000">
                <a:alpha val="43137"/>
              </a:srgbClr>
            </a:outerShdw>
          </a:effectLst>
        </p:spPr>
      </p:sp>
      <p:sp>
        <p:nvSpPr>
          <p:cNvPr id="123" name="Google Shape;123;p16"/>
          <p:cNvSpPr txBox="1"/>
          <p:nvPr>
            <p:ph idx="9" type="body"/>
          </p:nvPr>
        </p:nvSpPr>
        <p:spPr>
          <a:xfrm>
            <a:off x="8049731" y="4873761"/>
            <a:ext cx="3452445" cy="1344921"/>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1400"/>
              <a:buNone/>
              <a:defRPr sz="1400"/>
            </a:lvl1pPr>
            <a:lvl2pPr indent="-228600" lvl="1" marL="914400" algn="l">
              <a:lnSpc>
                <a:spcPct val="90000"/>
              </a:lnSpc>
              <a:spcBef>
                <a:spcPts val="500"/>
              </a:spcBef>
              <a:spcAft>
                <a:spcPts val="0"/>
              </a:spcAft>
              <a:buClr>
                <a:schemeClr val="lt1"/>
              </a:buClr>
              <a:buSzPts val="1200"/>
              <a:buNone/>
              <a:defRPr sz="1200"/>
            </a:lvl2pPr>
            <a:lvl3pPr indent="-228600" lvl="2" marL="1371600" algn="l">
              <a:lnSpc>
                <a:spcPct val="90000"/>
              </a:lnSpc>
              <a:spcBef>
                <a:spcPts val="500"/>
              </a:spcBef>
              <a:spcAft>
                <a:spcPts val="0"/>
              </a:spcAft>
              <a:buClr>
                <a:schemeClr val="lt1"/>
              </a:buClr>
              <a:buSzPts val="1000"/>
              <a:buNone/>
              <a:defRPr sz="1000"/>
            </a:lvl3pPr>
            <a:lvl4pPr indent="-228600" lvl="3" marL="1828800" algn="l">
              <a:lnSpc>
                <a:spcPct val="90000"/>
              </a:lnSpc>
              <a:spcBef>
                <a:spcPts val="500"/>
              </a:spcBef>
              <a:spcAft>
                <a:spcPts val="0"/>
              </a:spcAft>
              <a:buClr>
                <a:schemeClr val="lt1"/>
              </a:buClr>
              <a:buSzPts val="900"/>
              <a:buNone/>
              <a:defRPr sz="900"/>
            </a:lvl4pPr>
            <a:lvl5pPr indent="-228600" lvl="4" marL="2286000" algn="l">
              <a:lnSpc>
                <a:spcPct val="90000"/>
              </a:lnSpc>
              <a:spcBef>
                <a:spcPts val="500"/>
              </a:spcBef>
              <a:spcAft>
                <a:spcPts val="0"/>
              </a:spcAft>
              <a:buClr>
                <a:schemeClr val="lt1"/>
              </a:buClr>
              <a:buSzPts val="900"/>
              <a:buNone/>
              <a:defRPr sz="900"/>
            </a:lvl5pPr>
            <a:lvl6pPr indent="-228600" lvl="5" marL="2743200" algn="l">
              <a:lnSpc>
                <a:spcPct val="90000"/>
              </a:lnSpc>
              <a:spcBef>
                <a:spcPts val="500"/>
              </a:spcBef>
              <a:spcAft>
                <a:spcPts val="0"/>
              </a:spcAft>
              <a:buClr>
                <a:schemeClr val="lt1"/>
              </a:buClr>
              <a:buSzPts val="900"/>
              <a:buNone/>
              <a:defRPr sz="900"/>
            </a:lvl6pPr>
            <a:lvl7pPr indent="-228600" lvl="6" marL="3200400" algn="l">
              <a:lnSpc>
                <a:spcPct val="90000"/>
              </a:lnSpc>
              <a:spcBef>
                <a:spcPts val="500"/>
              </a:spcBef>
              <a:spcAft>
                <a:spcPts val="0"/>
              </a:spcAft>
              <a:buClr>
                <a:schemeClr val="lt1"/>
              </a:buClr>
              <a:buSzPts val="900"/>
              <a:buNone/>
              <a:defRPr sz="900"/>
            </a:lvl7pPr>
            <a:lvl8pPr indent="-228600" lvl="7" marL="3657600" algn="l">
              <a:lnSpc>
                <a:spcPct val="90000"/>
              </a:lnSpc>
              <a:spcBef>
                <a:spcPts val="500"/>
              </a:spcBef>
              <a:spcAft>
                <a:spcPts val="0"/>
              </a:spcAft>
              <a:buClr>
                <a:schemeClr val="lt1"/>
              </a:buClr>
              <a:buSzPts val="900"/>
              <a:buNone/>
              <a:defRPr sz="900"/>
            </a:lvl8pPr>
            <a:lvl9pPr indent="-228600" lvl="8" marL="4114800" algn="l">
              <a:lnSpc>
                <a:spcPct val="90000"/>
              </a:lnSpc>
              <a:spcBef>
                <a:spcPts val="500"/>
              </a:spcBef>
              <a:spcAft>
                <a:spcPts val="0"/>
              </a:spcAft>
              <a:buClr>
                <a:schemeClr val="lt1"/>
              </a:buClr>
              <a:buSzPts val="900"/>
              <a:buNone/>
              <a:defRPr sz="900"/>
            </a:lvl9pPr>
          </a:lstStyle>
          <a:p/>
        </p:txBody>
      </p:sp>
      <p:sp>
        <p:nvSpPr>
          <p:cNvPr id="124" name="Google Shape;124;p16"/>
          <p:cNvSpPr txBox="1"/>
          <p:nvPr>
            <p:ph idx="10" type="dt"/>
          </p:nvPr>
        </p:nvSpPr>
        <p:spPr>
          <a:xfrm>
            <a:off x="8595360" y="6356350"/>
            <a:ext cx="291084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5" name="Google Shape;125;p16"/>
          <p:cNvSpPr txBox="1"/>
          <p:nvPr>
            <p:ph idx="11" type="ftr"/>
          </p:nvPr>
        </p:nvSpPr>
        <p:spPr>
          <a:xfrm>
            <a:off x="685800" y="6355845"/>
            <a:ext cx="7772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6" name="Google Shape;126;p16"/>
          <p:cNvSpPr txBox="1"/>
          <p:nvPr>
            <p:ph idx="12" type="sldNum"/>
          </p:nvPr>
        </p:nvSpPr>
        <p:spPr>
          <a:xfrm>
            <a:off x="8763000" y="38100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NG"/>
              <a:t>‹#›</a:t>
            </a:fld>
            <a:endParaRPr/>
          </a:p>
        </p:txBody>
      </p:sp>
    </p:spTree>
  </p:cSld>
  <p:clrMapOvr>
    <a:masterClrMapping/>
  </p:clrMapOvr>
  <mc:AlternateContent>
    <mc:Choice Requires="p14">
      <p:transition spd="slow" p14:dur="1200">
        <p:fade thruBlk="1"/>
      </p:transition>
    </mc:Choice>
    <mc:Fallback>
      <p:transition spd="slow">
        <p:fade/>
      </p:transition>
    </mc:Fallback>
  </mc:AlternateContent>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27" name="Shape 127"/>
        <p:cNvGrpSpPr/>
        <p:nvPr/>
      </p:nvGrpSpPr>
      <p:grpSpPr>
        <a:xfrm>
          <a:off x="0" y="0"/>
          <a:ext cx="0" cy="0"/>
          <a:chOff x="0" y="0"/>
          <a:chExt cx="0" cy="0"/>
        </a:xfrm>
      </p:grpSpPr>
      <p:sp>
        <p:nvSpPr>
          <p:cNvPr id="128" name="Google Shape;128;p17"/>
          <p:cNvSpPr txBox="1"/>
          <p:nvPr>
            <p:ph type="title"/>
          </p:nvPr>
        </p:nvSpPr>
        <p:spPr>
          <a:xfrm>
            <a:off x="2895600" y="764373"/>
            <a:ext cx="8610600" cy="1293028"/>
          </a:xfrm>
          <a:prstGeom prst="rect">
            <a:avLst/>
          </a:prstGeom>
          <a:noFill/>
          <a:ln>
            <a:noFill/>
          </a:ln>
        </p:spPr>
        <p:txBody>
          <a:bodyPr anchorCtr="0" anchor="ctr" bIns="45700" lIns="91425" spcFirstLastPara="1" rIns="91425" wrap="square" tIns="45700">
            <a:normAutofit/>
          </a:bodyPr>
          <a:lstStyle>
            <a:lvl1pPr lvl="0" algn="r">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29" name="Google Shape;129;p17"/>
          <p:cNvSpPr txBox="1"/>
          <p:nvPr>
            <p:ph idx="1" type="body"/>
          </p:nvPr>
        </p:nvSpPr>
        <p:spPr>
          <a:xfrm rot="5400000">
            <a:off x="4083938" y="-1203579"/>
            <a:ext cx="4024125" cy="108204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lt1"/>
              </a:buClr>
              <a:buSzPts val="1800"/>
              <a:buChar char="•"/>
              <a:defRPr/>
            </a:lvl6pPr>
            <a:lvl7pPr indent="-342900" lvl="6" marL="3200400" algn="l">
              <a:lnSpc>
                <a:spcPct val="90000"/>
              </a:lnSpc>
              <a:spcBef>
                <a:spcPts val="500"/>
              </a:spcBef>
              <a:spcAft>
                <a:spcPts val="0"/>
              </a:spcAft>
              <a:buClr>
                <a:schemeClr val="lt1"/>
              </a:buClr>
              <a:buSzPts val="1800"/>
              <a:buChar char="•"/>
              <a:defRPr/>
            </a:lvl7pPr>
            <a:lvl8pPr indent="-342900" lvl="7" marL="3657600" algn="l">
              <a:lnSpc>
                <a:spcPct val="90000"/>
              </a:lnSpc>
              <a:spcBef>
                <a:spcPts val="500"/>
              </a:spcBef>
              <a:spcAft>
                <a:spcPts val="0"/>
              </a:spcAft>
              <a:buClr>
                <a:schemeClr val="lt1"/>
              </a:buClr>
              <a:buSzPts val="1800"/>
              <a:buChar char="•"/>
              <a:defRPr/>
            </a:lvl8pPr>
            <a:lvl9pPr indent="-342900" lvl="8" marL="4114800" algn="l">
              <a:lnSpc>
                <a:spcPct val="90000"/>
              </a:lnSpc>
              <a:spcBef>
                <a:spcPts val="500"/>
              </a:spcBef>
              <a:spcAft>
                <a:spcPts val="0"/>
              </a:spcAft>
              <a:buClr>
                <a:schemeClr val="lt1"/>
              </a:buClr>
              <a:buSzPts val="1800"/>
              <a:buChar char="•"/>
              <a:defRPr/>
            </a:lvl9pPr>
          </a:lstStyle>
          <a:p/>
        </p:txBody>
      </p:sp>
      <p:sp>
        <p:nvSpPr>
          <p:cNvPr id="130" name="Google Shape;130;p17"/>
          <p:cNvSpPr txBox="1"/>
          <p:nvPr>
            <p:ph idx="10" type="dt"/>
          </p:nvPr>
        </p:nvSpPr>
        <p:spPr>
          <a:xfrm>
            <a:off x="8595360" y="6356350"/>
            <a:ext cx="291084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1" name="Google Shape;131;p17"/>
          <p:cNvSpPr txBox="1"/>
          <p:nvPr>
            <p:ph idx="11" type="ftr"/>
          </p:nvPr>
        </p:nvSpPr>
        <p:spPr>
          <a:xfrm>
            <a:off x="685800" y="6355845"/>
            <a:ext cx="7772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2" name="Google Shape;132;p17"/>
          <p:cNvSpPr txBox="1"/>
          <p:nvPr>
            <p:ph idx="12" type="sldNum"/>
          </p:nvPr>
        </p:nvSpPr>
        <p:spPr>
          <a:xfrm>
            <a:off x="8763000" y="38100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NG"/>
              <a:t>‹#›</a:t>
            </a:fld>
            <a:endParaRPr/>
          </a:p>
        </p:txBody>
      </p:sp>
    </p:spTree>
  </p:cSld>
  <p:clrMapOvr>
    <a:masterClrMapping/>
  </p:clrMapOvr>
  <mc:AlternateContent>
    <mc:Choice Requires="p14">
      <p:transition spd="slow" p14:dur="1200">
        <p:fade thruBlk="1"/>
      </p:transition>
    </mc:Choice>
    <mc:Fallback>
      <p:transition spd="slow">
        <p:fade/>
      </p:transition>
    </mc:Fallback>
  </mc:AlternateContent>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showMasterSp="0" type="vertTitleAndTx">
  <p:cSld name="VERTICAL_TITLE_AND_VERTICAL_TEXT">
    <p:spTree>
      <p:nvGrpSpPr>
        <p:cNvPr id="133" name="Shape 133"/>
        <p:cNvGrpSpPr/>
        <p:nvPr/>
      </p:nvGrpSpPr>
      <p:grpSpPr>
        <a:xfrm>
          <a:off x="0" y="0"/>
          <a:ext cx="0" cy="0"/>
          <a:chOff x="0" y="0"/>
          <a:chExt cx="0" cy="0"/>
        </a:xfrm>
      </p:grpSpPr>
      <p:pic>
        <p:nvPicPr>
          <p:cNvPr descr="C0-HD-BTM.png" id="134" name="Google Shape;134;p18"/>
          <p:cNvPicPr preferRelativeResize="0"/>
          <p:nvPr/>
        </p:nvPicPr>
        <p:blipFill rotWithShape="1">
          <a:blip r:embed="rId2">
            <a:alphaModFix/>
          </a:blip>
          <a:srcRect b="0" l="0" r="0" t="0"/>
          <a:stretch/>
        </p:blipFill>
        <p:spPr>
          <a:xfrm>
            <a:off x="0" y="4375150"/>
            <a:ext cx="12192000" cy="2482850"/>
          </a:xfrm>
          <a:prstGeom prst="rect">
            <a:avLst/>
          </a:prstGeom>
          <a:noFill/>
          <a:ln>
            <a:noFill/>
          </a:ln>
        </p:spPr>
      </p:pic>
      <p:sp>
        <p:nvSpPr>
          <p:cNvPr id="135" name="Google Shape;135;p18"/>
          <p:cNvSpPr txBox="1"/>
          <p:nvPr>
            <p:ph type="title"/>
          </p:nvPr>
        </p:nvSpPr>
        <p:spPr>
          <a:xfrm rot="5400000">
            <a:off x="8525934" y="1667933"/>
            <a:ext cx="3903133" cy="20574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4000"/>
              <a:buFont typeface="Century Gothic"/>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6" name="Google Shape;136;p18"/>
          <p:cNvSpPr txBox="1"/>
          <p:nvPr>
            <p:ph idx="1" type="body"/>
          </p:nvPr>
        </p:nvSpPr>
        <p:spPr>
          <a:xfrm rot="5400000">
            <a:off x="3175000" y="-1405467"/>
            <a:ext cx="3903133" cy="8204201"/>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lt1"/>
              </a:buClr>
              <a:buSzPts val="1800"/>
              <a:buChar char="•"/>
              <a:defRPr/>
            </a:lvl6pPr>
            <a:lvl7pPr indent="-342900" lvl="6" marL="3200400" algn="l">
              <a:lnSpc>
                <a:spcPct val="90000"/>
              </a:lnSpc>
              <a:spcBef>
                <a:spcPts val="500"/>
              </a:spcBef>
              <a:spcAft>
                <a:spcPts val="0"/>
              </a:spcAft>
              <a:buClr>
                <a:schemeClr val="lt1"/>
              </a:buClr>
              <a:buSzPts val="1800"/>
              <a:buChar char="•"/>
              <a:defRPr/>
            </a:lvl7pPr>
            <a:lvl8pPr indent="-342900" lvl="7" marL="3657600" algn="l">
              <a:lnSpc>
                <a:spcPct val="90000"/>
              </a:lnSpc>
              <a:spcBef>
                <a:spcPts val="500"/>
              </a:spcBef>
              <a:spcAft>
                <a:spcPts val="0"/>
              </a:spcAft>
              <a:buClr>
                <a:schemeClr val="lt1"/>
              </a:buClr>
              <a:buSzPts val="1800"/>
              <a:buChar char="•"/>
              <a:defRPr/>
            </a:lvl8pPr>
            <a:lvl9pPr indent="-342900" lvl="8" marL="4114800" algn="l">
              <a:lnSpc>
                <a:spcPct val="90000"/>
              </a:lnSpc>
              <a:spcBef>
                <a:spcPts val="500"/>
              </a:spcBef>
              <a:spcAft>
                <a:spcPts val="0"/>
              </a:spcAft>
              <a:buClr>
                <a:schemeClr val="lt1"/>
              </a:buClr>
              <a:buSzPts val="1800"/>
              <a:buChar char="•"/>
              <a:defRPr/>
            </a:lvl9pPr>
          </a:lstStyle>
          <a:p/>
        </p:txBody>
      </p:sp>
      <p:sp>
        <p:nvSpPr>
          <p:cNvPr id="137" name="Google Shape;137;p18"/>
          <p:cNvSpPr txBox="1"/>
          <p:nvPr>
            <p:ph idx="10" type="dt"/>
          </p:nvPr>
        </p:nvSpPr>
        <p:spPr>
          <a:xfrm>
            <a:off x="7814452" y="379941"/>
            <a:ext cx="291084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8" name="Google Shape;138;p18"/>
          <p:cNvSpPr txBox="1"/>
          <p:nvPr>
            <p:ph idx="11" type="ftr"/>
          </p:nvPr>
        </p:nvSpPr>
        <p:spPr>
          <a:xfrm>
            <a:off x="685800" y="381000"/>
            <a:ext cx="699149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9" name="Google Shape;139;p18"/>
          <p:cNvSpPr txBox="1"/>
          <p:nvPr>
            <p:ph idx="12" type="sldNum"/>
          </p:nvPr>
        </p:nvSpPr>
        <p:spPr>
          <a:xfrm>
            <a:off x="10862452" y="381000"/>
            <a:ext cx="64374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NG"/>
              <a:t>‹#›</a:t>
            </a:fld>
            <a:endParaRPr/>
          </a:p>
        </p:txBody>
      </p:sp>
    </p:spTree>
  </p:cSld>
  <p:clrMapOvr>
    <a:masterClrMapping/>
  </p:clrMapOvr>
  <mc:AlternateContent>
    <mc:Choice Requires="p14">
      <p:transition spd="slow" p14:dur="1200">
        <p:fade thruBlk="1"/>
      </p:transition>
    </mc:Choice>
    <mc:Fallback>
      <p:transition spd="slow">
        <p:fade/>
      </p:transition>
    </mc:Fallback>
  </mc:AlternateContent>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slideLayout" Target="../slideLayouts/slideLayout12.xml"/><Relationship Id="rId12" Type="http://schemas.openxmlformats.org/officeDocument/2006/relationships/slideLayout" Target="../slideLayouts/slideLayout11.xml"/><Relationship Id="rId1" Type="http://schemas.openxmlformats.org/officeDocument/2006/relationships/image" Target="../media/image1.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15" Type="http://schemas.openxmlformats.org/officeDocument/2006/relationships/slideLayout" Target="../slideLayouts/slideLayout14.xml"/><Relationship Id="rId14" Type="http://schemas.openxmlformats.org/officeDocument/2006/relationships/slideLayout" Target="../slideLayouts/slideLayout13.xml"/><Relationship Id="rId17" Type="http://schemas.openxmlformats.org/officeDocument/2006/relationships/slideLayout" Target="../slideLayouts/slideLayout16.xml"/><Relationship Id="rId16" Type="http://schemas.openxmlformats.org/officeDocument/2006/relationships/slideLayout" Target="../slideLayouts/slideLayout15.xml"/><Relationship Id="rId5" Type="http://schemas.openxmlformats.org/officeDocument/2006/relationships/slideLayout" Target="../slideLayouts/slideLayout4.xml"/><Relationship Id="rId19" Type="http://schemas.openxmlformats.org/officeDocument/2006/relationships/theme" Target="../theme/theme1.xml"/><Relationship Id="rId6" Type="http://schemas.openxmlformats.org/officeDocument/2006/relationships/slideLayout" Target="../slideLayouts/slideLayout5.xml"/><Relationship Id="rId18" Type="http://schemas.openxmlformats.org/officeDocument/2006/relationships/slideLayout" Target="../slideLayouts/slideLayout17.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5" name="Shape 5"/>
        <p:cNvGrpSpPr/>
        <p:nvPr/>
      </p:nvGrpSpPr>
      <p:grpSpPr>
        <a:xfrm>
          <a:off x="0" y="0"/>
          <a:ext cx="0" cy="0"/>
          <a:chOff x="0" y="0"/>
          <a:chExt cx="0" cy="0"/>
        </a:xfrm>
      </p:grpSpPr>
      <p:pic>
        <p:nvPicPr>
          <p:cNvPr descr="C0-HD-TOP.png" id="6" name="Google Shape;6;p1"/>
          <p:cNvPicPr preferRelativeResize="0"/>
          <p:nvPr/>
        </p:nvPicPr>
        <p:blipFill rotWithShape="1">
          <a:blip r:embed="rId1">
            <a:alphaModFix/>
          </a:blip>
          <a:srcRect b="0" l="0" r="0" t="0"/>
          <a:stretch/>
        </p:blipFill>
        <p:spPr>
          <a:xfrm>
            <a:off x="0" y="0"/>
            <a:ext cx="12192000" cy="1441450"/>
          </a:xfrm>
          <a:prstGeom prst="rect">
            <a:avLst/>
          </a:prstGeom>
          <a:noFill/>
          <a:ln>
            <a:noFill/>
          </a:ln>
        </p:spPr>
      </p:pic>
      <p:sp>
        <p:nvSpPr>
          <p:cNvPr id="7" name="Google Shape;7;p1"/>
          <p:cNvSpPr txBox="1"/>
          <p:nvPr>
            <p:ph type="title"/>
          </p:nvPr>
        </p:nvSpPr>
        <p:spPr>
          <a:xfrm>
            <a:off x="2895600" y="764373"/>
            <a:ext cx="8610600" cy="1293028"/>
          </a:xfrm>
          <a:prstGeom prst="rect">
            <a:avLst/>
          </a:prstGeom>
          <a:noFill/>
          <a:ln>
            <a:noFill/>
          </a:ln>
        </p:spPr>
        <p:txBody>
          <a:bodyPr anchorCtr="0" anchor="ctr" bIns="45700" lIns="91425" spcFirstLastPara="1" rIns="91425" wrap="square" tIns="45700">
            <a:normAutofit/>
          </a:bodyPr>
          <a:lstStyle>
            <a:lvl1pPr lvl="0" marR="0" rtl="0" algn="r">
              <a:lnSpc>
                <a:spcPct val="90000"/>
              </a:lnSpc>
              <a:spcBef>
                <a:spcPts val="0"/>
              </a:spcBef>
              <a:spcAft>
                <a:spcPts val="0"/>
              </a:spcAft>
              <a:buClr>
                <a:schemeClr val="lt1"/>
              </a:buClr>
              <a:buSzPts val="4000"/>
              <a:buFont typeface="Century Gothic"/>
              <a:buNone/>
              <a:defRPr b="0" i="0" sz="4000" u="none" cap="none" strike="noStrike">
                <a:solidFill>
                  <a:schemeClr val="lt1"/>
                </a:solidFill>
                <a:latin typeface="Century Gothic"/>
                <a:ea typeface="Century Gothic"/>
                <a:cs typeface="Century Gothic"/>
                <a:sym typeface="Century Gothic"/>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8" name="Google Shape;8;p1"/>
          <p:cNvSpPr txBox="1"/>
          <p:nvPr>
            <p:ph idx="1" type="body"/>
          </p:nvPr>
        </p:nvSpPr>
        <p:spPr>
          <a:xfrm>
            <a:off x="685800" y="2194560"/>
            <a:ext cx="10820400" cy="4024125"/>
          </a:xfrm>
          <a:prstGeom prst="rect">
            <a:avLst/>
          </a:prstGeom>
          <a:noFill/>
          <a:ln>
            <a:noFill/>
          </a:ln>
        </p:spPr>
        <p:txBody>
          <a:bodyPr anchorCtr="0" anchor="t" bIns="45700" lIns="91425" spcFirstLastPara="1" rIns="91425" wrap="square" tIns="45700">
            <a:normAutofit/>
          </a:bodyPr>
          <a:lstStyle>
            <a:lvl1pPr indent="-368300" lvl="0" marL="457200" marR="0" rtl="0" algn="l">
              <a:lnSpc>
                <a:spcPct val="90000"/>
              </a:lnSpc>
              <a:spcBef>
                <a:spcPts val="1000"/>
              </a:spcBef>
              <a:spcAft>
                <a:spcPts val="0"/>
              </a:spcAft>
              <a:buClr>
                <a:schemeClr val="lt1"/>
              </a:buClr>
              <a:buSzPts val="2200"/>
              <a:buFont typeface="Arial"/>
              <a:buChar char="•"/>
              <a:defRPr b="0" i="0" sz="2200" u="none" cap="none" strike="noStrike">
                <a:solidFill>
                  <a:schemeClr val="lt1"/>
                </a:solidFill>
                <a:latin typeface="Century Gothic"/>
                <a:ea typeface="Century Gothic"/>
                <a:cs typeface="Century Gothic"/>
                <a:sym typeface="Century Gothic"/>
              </a:defRPr>
            </a:lvl1pPr>
            <a:lvl2pPr indent="-355600" lvl="1" marL="914400" marR="0" rtl="0" algn="l">
              <a:lnSpc>
                <a:spcPct val="90000"/>
              </a:lnSpc>
              <a:spcBef>
                <a:spcPts val="500"/>
              </a:spcBef>
              <a:spcAft>
                <a:spcPts val="0"/>
              </a:spcAft>
              <a:buClr>
                <a:schemeClr val="lt1"/>
              </a:buClr>
              <a:buSzPts val="2000"/>
              <a:buFont typeface="Arial"/>
              <a:buChar char="•"/>
              <a:defRPr b="0" i="0" sz="2000" u="none" cap="none" strike="noStrike">
                <a:solidFill>
                  <a:schemeClr val="lt1"/>
                </a:solidFill>
                <a:latin typeface="Century Gothic"/>
                <a:ea typeface="Century Gothic"/>
                <a:cs typeface="Century Gothic"/>
                <a:sym typeface="Century Gothic"/>
              </a:defRPr>
            </a:lvl2pPr>
            <a:lvl3pPr indent="-342900" lvl="2" marL="1371600" marR="0" rtl="0" algn="l">
              <a:lnSpc>
                <a:spcPct val="90000"/>
              </a:lnSpc>
              <a:spcBef>
                <a:spcPts val="500"/>
              </a:spcBef>
              <a:spcAft>
                <a:spcPts val="0"/>
              </a:spcAft>
              <a:buClr>
                <a:schemeClr val="lt1"/>
              </a:buClr>
              <a:buSzPts val="1800"/>
              <a:buFont typeface="Arial"/>
              <a:buChar char="•"/>
              <a:defRPr b="0" i="0" sz="1800" u="none" cap="none" strike="noStrike">
                <a:solidFill>
                  <a:schemeClr val="lt1"/>
                </a:solidFill>
                <a:latin typeface="Century Gothic"/>
                <a:ea typeface="Century Gothic"/>
                <a:cs typeface="Century Gothic"/>
                <a:sym typeface="Century Gothic"/>
              </a:defRPr>
            </a:lvl3pPr>
            <a:lvl4pPr indent="-330200" lvl="3" marL="1828800" marR="0" rtl="0" algn="l">
              <a:lnSpc>
                <a:spcPct val="90000"/>
              </a:lnSpc>
              <a:spcBef>
                <a:spcPts val="500"/>
              </a:spcBef>
              <a:spcAft>
                <a:spcPts val="0"/>
              </a:spcAft>
              <a:buClr>
                <a:schemeClr val="lt1"/>
              </a:buClr>
              <a:buSzPts val="1600"/>
              <a:buFont typeface="Arial"/>
              <a:buChar char="•"/>
              <a:defRPr b="0" i="0" sz="1600" u="none" cap="none" strike="noStrike">
                <a:solidFill>
                  <a:schemeClr val="lt1"/>
                </a:solidFill>
                <a:latin typeface="Century Gothic"/>
                <a:ea typeface="Century Gothic"/>
                <a:cs typeface="Century Gothic"/>
                <a:sym typeface="Century Gothic"/>
              </a:defRPr>
            </a:lvl4pPr>
            <a:lvl5pPr indent="-330200" lvl="4" marL="2286000" marR="0" rtl="0" algn="l">
              <a:lnSpc>
                <a:spcPct val="90000"/>
              </a:lnSpc>
              <a:spcBef>
                <a:spcPts val="500"/>
              </a:spcBef>
              <a:spcAft>
                <a:spcPts val="0"/>
              </a:spcAft>
              <a:buClr>
                <a:schemeClr val="lt1"/>
              </a:buClr>
              <a:buSzPts val="1600"/>
              <a:buFont typeface="Arial"/>
              <a:buChar char="•"/>
              <a:defRPr b="0" i="0" sz="1600" u="none" cap="none" strike="noStrike">
                <a:solidFill>
                  <a:schemeClr val="lt1"/>
                </a:solidFill>
                <a:latin typeface="Century Gothic"/>
                <a:ea typeface="Century Gothic"/>
                <a:cs typeface="Century Gothic"/>
                <a:sym typeface="Century Gothic"/>
              </a:defRPr>
            </a:lvl5pPr>
            <a:lvl6pPr indent="-330200" lvl="5" marL="2743200" marR="0" rtl="0" algn="l">
              <a:lnSpc>
                <a:spcPct val="90000"/>
              </a:lnSpc>
              <a:spcBef>
                <a:spcPts val="500"/>
              </a:spcBef>
              <a:spcAft>
                <a:spcPts val="0"/>
              </a:spcAft>
              <a:buClr>
                <a:schemeClr val="lt1"/>
              </a:buClr>
              <a:buSzPts val="1600"/>
              <a:buFont typeface="Arial"/>
              <a:buChar char="•"/>
              <a:defRPr b="0" i="0" sz="1600" u="none" cap="none" strike="noStrike">
                <a:solidFill>
                  <a:schemeClr val="lt1"/>
                </a:solidFill>
                <a:latin typeface="Century Gothic"/>
                <a:ea typeface="Century Gothic"/>
                <a:cs typeface="Century Gothic"/>
                <a:sym typeface="Century Gothic"/>
              </a:defRPr>
            </a:lvl6pPr>
            <a:lvl7pPr indent="-330200" lvl="6" marL="3200400" marR="0" rtl="0" algn="l">
              <a:lnSpc>
                <a:spcPct val="90000"/>
              </a:lnSpc>
              <a:spcBef>
                <a:spcPts val="500"/>
              </a:spcBef>
              <a:spcAft>
                <a:spcPts val="0"/>
              </a:spcAft>
              <a:buClr>
                <a:schemeClr val="lt1"/>
              </a:buClr>
              <a:buSzPts val="1600"/>
              <a:buFont typeface="Arial"/>
              <a:buChar char="•"/>
              <a:defRPr b="0" i="0" sz="1600" u="none" cap="none" strike="noStrike">
                <a:solidFill>
                  <a:schemeClr val="lt1"/>
                </a:solidFill>
                <a:latin typeface="Century Gothic"/>
                <a:ea typeface="Century Gothic"/>
                <a:cs typeface="Century Gothic"/>
                <a:sym typeface="Century Gothic"/>
              </a:defRPr>
            </a:lvl7pPr>
            <a:lvl8pPr indent="-330200" lvl="7" marL="3657600" marR="0" rtl="0" algn="l">
              <a:lnSpc>
                <a:spcPct val="90000"/>
              </a:lnSpc>
              <a:spcBef>
                <a:spcPts val="500"/>
              </a:spcBef>
              <a:spcAft>
                <a:spcPts val="0"/>
              </a:spcAft>
              <a:buClr>
                <a:schemeClr val="lt1"/>
              </a:buClr>
              <a:buSzPts val="1600"/>
              <a:buFont typeface="Arial"/>
              <a:buChar char="•"/>
              <a:defRPr b="0" i="0" sz="1600" u="none" cap="none" strike="noStrike">
                <a:solidFill>
                  <a:schemeClr val="lt1"/>
                </a:solidFill>
                <a:latin typeface="Century Gothic"/>
                <a:ea typeface="Century Gothic"/>
                <a:cs typeface="Century Gothic"/>
                <a:sym typeface="Century Gothic"/>
              </a:defRPr>
            </a:lvl8pPr>
            <a:lvl9pPr indent="-330200" lvl="8" marL="4114800" marR="0" rtl="0" algn="l">
              <a:lnSpc>
                <a:spcPct val="90000"/>
              </a:lnSpc>
              <a:spcBef>
                <a:spcPts val="500"/>
              </a:spcBef>
              <a:spcAft>
                <a:spcPts val="0"/>
              </a:spcAft>
              <a:buClr>
                <a:schemeClr val="lt1"/>
              </a:buClr>
              <a:buSzPts val="1600"/>
              <a:buFont typeface="Arial"/>
              <a:buChar char="•"/>
              <a:defRPr b="0" i="0" sz="1600" u="none" cap="none" strike="noStrike">
                <a:solidFill>
                  <a:schemeClr val="lt1"/>
                </a:solidFill>
                <a:latin typeface="Century Gothic"/>
                <a:ea typeface="Century Gothic"/>
                <a:cs typeface="Century Gothic"/>
                <a:sym typeface="Century Gothic"/>
              </a:defRPr>
            </a:lvl9pPr>
          </a:lstStyle>
          <a:p/>
        </p:txBody>
      </p:sp>
      <p:sp>
        <p:nvSpPr>
          <p:cNvPr id="9" name="Google Shape;9;p1"/>
          <p:cNvSpPr txBox="1"/>
          <p:nvPr>
            <p:ph idx="10" type="dt"/>
          </p:nvPr>
        </p:nvSpPr>
        <p:spPr>
          <a:xfrm>
            <a:off x="8595360" y="6356350"/>
            <a:ext cx="2910840" cy="365125"/>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1050" u="none" cap="none" strike="noStrike">
                <a:solidFill>
                  <a:schemeClr val="lt1"/>
                </a:solidFill>
                <a:latin typeface="Century Gothic"/>
                <a:ea typeface="Century Gothic"/>
                <a:cs typeface="Century Gothic"/>
                <a:sym typeface="Century Gothic"/>
              </a:defRPr>
            </a:lvl1pPr>
            <a:lvl2pPr lvl="1"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2pPr>
            <a:lvl3pPr lvl="2"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3pPr>
            <a:lvl4pPr lvl="3"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4pPr>
            <a:lvl5pPr lvl="4"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5pPr>
            <a:lvl6pPr lvl="5"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6pPr>
            <a:lvl7pPr lvl="6"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7pPr>
            <a:lvl8pPr lvl="7"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8pPr>
            <a:lvl9pPr lvl="8"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9pPr>
          </a:lstStyle>
          <a:p/>
        </p:txBody>
      </p:sp>
      <p:sp>
        <p:nvSpPr>
          <p:cNvPr id="10" name="Google Shape;10;p1"/>
          <p:cNvSpPr txBox="1"/>
          <p:nvPr>
            <p:ph idx="11" type="ftr"/>
          </p:nvPr>
        </p:nvSpPr>
        <p:spPr>
          <a:xfrm>
            <a:off x="685800" y="6355845"/>
            <a:ext cx="77724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050" u="none" cap="none" strike="noStrike">
                <a:solidFill>
                  <a:schemeClr val="lt1"/>
                </a:solidFill>
                <a:latin typeface="Century Gothic"/>
                <a:ea typeface="Century Gothic"/>
                <a:cs typeface="Century Gothic"/>
                <a:sym typeface="Century Gothic"/>
              </a:defRPr>
            </a:lvl1pPr>
            <a:lvl2pPr lvl="1"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2pPr>
            <a:lvl3pPr lvl="2"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3pPr>
            <a:lvl4pPr lvl="3"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4pPr>
            <a:lvl5pPr lvl="4"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5pPr>
            <a:lvl6pPr lvl="5"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6pPr>
            <a:lvl7pPr lvl="6"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7pPr>
            <a:lvl8pPr lvl="7"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8pPr>
            <a:lvl9pPr lvl="8"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9pPr>
          </a:lstStyle>
          <a:p/>
        </p:txBody>
      </p:sp>
      <p:sp>
        <p:nvSpPr>
          <p:cNvPr id="11" name="Google Shape;11;p1"/>
          <p:cNvSpPr txBox="1"/>
          <p:nvPr>
            <p:ph idx="12" type="sldNum"/>
          </p:nvPr>
        </p:nvSpPr>
        <p:spPr>
          <a:xfrm>
            <a:off x="8763000" y="38100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050" u="none" cap="none" strike="noStrike">
                <a:solidFill>
                  <a:schemeClr val="lt1"/>
                </a:solidFill>
                <a:latin typeface="Century Gothic"/>
                <a:ea typeface="Century Gothic"/>
                <a:cs typeface="Century Gothic"/>
                <a:sym typeface="Century Gothic"/>
              </a:defRPr>
            </a:lvl1pPr>
            <a:lvl2pPr indent="0" lvl="1" marL="0" marR="0" rtl="0" algn="r">
              <a:spcBef>
                <a:spcPts val="0"/>
              </a:spcBef>
              <a:buNone/>
              <a:defRPr b="0" i="0" sz="1050" u="none" cap="none" strike="noStrike">
                <a:solidFill>
                  <a:schemeClr val="lt1"/>
                </a:solidFill>
                <a:latin typeface="Century Gothic"/>
                <a:ea typeface="Century Gothic"/>
                <a:cs typeface="Century Gothic"/>
                <a:sym typeface="Century Gothic"/>
              </a:defRPr>
            </a:lvl2pPr>
            <a:lvl3pPr indent="0" lvl="2" marL="0" marR="0" rtl="0" algn="r">
              <a:spcBef>
                <a:spcPts val="0"/>
              </a:spcBef>
              <a:buNone/>
              <a:defRPr b="0" i="0" sz="1050" u="none" cap="none" strike="noStrike">
                <a:solidFill>
                  <a:schemeClr val="lt1"/>
                </a:solidFill>
                <a:latin typeface="Century Gothic"/>
                <a:ea typeface="Century Gothic"/>
                <a:cs typeface="Century Gothic"/>
                <a:sym typeface="Century Gothic"/>
              </a:defRPr>
            </a:lvl3pPr>
            <a:lvl4pPr indent="0" lvl="3" marL="0" marR="0" rtl="0" algn="r">
              <a:spcBef>
                <a:spcPts val="0"/>
              </a:spcBef>
              <a:buNone/>
              <a:defRPr b="0" i="0" sz="1050" u="none" cap="none" strike="noStrike">
                <a:solidFill>
                  <a:schemeClr val="lt1"/>
                </a:solidFill>
                <a:latin typeface="Century Gothic"/>
                <a:ea typeface="Century Gothic"/>
                <a:cs typeface="Century Gothic"/>
                <a:sym typeface="Century Gothic"/>
              </a:defRPr>
            </a:lvl4pPr>
            <a:lvl5pPr indent="0" lvl="4" marL="0" marR="0" rtl="0" algn="r">
              <a:spcBef>
                <a:spcPts val="0"/>
              </a:spcBef>
              <a:buNone/>
              <a:defRPr b="0" i="0" sz="1050" u="none" cap="none" strike="noStrike">
                <a:solidFill>
                  <a:schemeClr val="lt1"/>
                </a:solidFill>
                <a:latin typeface="Century Gothic"/>
                <a:ea typeface="Century Gothic"/>
                <a:cs typeface="Century Gothic"/>
                <a:sym typeface="Century Gothic"/>
              </a:defRPr>
            </a:lvl5pPr>
            <a:lvl6pPr indent="0" lvl="5" marL="0" marR="0" rtl="0" algn="r">
              <a:spcBef>
                <a:spcPts val="0"/>
              </a:spcBef>
              <a:buNone/>
              <a:defRPr b="0" i="0" sz="1050" u="none" cap="none" strike="noStrike">
                <a:solidFill>
                  <a:schemeClr val="lt1"/>
                </a:solidFill>
                <a:latin typeface="Century Gothic"/>
                <a:ea typeface="Century Gothic"/>
                <a:cs typeface="Century Gothic"/>
                <a:sym typeface="Century Gothic"/>
              </a:defRPr>
            </a:lvl6pPr>
            <a:lvl7pPr indent="0" lvl="6" marL="0" marR="0" rtl="0" algn="r">
              <a:spcBef>
                <a:spcPts val="0"/>
              </a:spcBef>
              <a:buNone/>
              <a:defRPr b="0" i="0" sz="1050" u="none" cap="none" strike="noStrike">
                <a:solidFill>
                  <a:schemeClr val="lt1"/>
                </a:solidFill>
                <a:latin typeface="Century Gothic"/>
                <a:ea typeface="Century Gothic"/>
                <a:cs typeface="Century Gothic"/>
                <a:sym typeface="Century Gothic"/>
              </a:defRPr>
            </a:lvl7pPr>
            <a:lvl8pPr indent="0" lvl="7" marL="0" marR="0" rtl="0" algn="r">
              <a:spcBef>
                <a:spcPts val="0"/>
              </a:spcBef>
              <a:buNone/>
              <a:defRPr b="0" i="0" sz="1050" u="none" cap="none" strike="noStrike">
                <a:solidFill>
                  <a:schemeClr val="lt1"/>
                </a:solidFill>
                <a:latin typeface="Century Gothic"/>
                <a:ea typeface="Century Gothic"/>
                <a:cs typeface="Century Gothic"/>
                <a:sym typeface="Century Gothic"/>
              </a:defRPr>
            </a:lvl8pPr>
            <a:lvl9pPr indent="0" lvl="8" marL="0" marR="0" rtl="0" algn="r">
              <a:spcBef>
                <a:spcPts val="0"/>
              </a:spcBef>
              <a:buNone/>
              <a:defRPr b="0" i="0" sz="1050" u="none" cap="none" strike="noStrike">
                <a:solidFill>
                  <a:schemeClr val="lt1"/>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NG"/>
              <a:t>‹#›</a:t>
            </a:fld>
            <a:endParaRPr/>
          </a:p>
        </p:txBody>
      </p:sp>
    </p:spTree>
  </p:cSld>
  <p:clrMap accent1="accent1" accent2="accent2" accent3="accent3" accent4="accent4" accent5="accent5" accent6="accent6" bg1="lt1" bg2="dk2" tx1="dk1" tx2="lt2" folHlink="folHlink" hlink="hlink"/>
  <p:sldLayoutIdLst>
    <p:sldLayoutId id="2147483648" r:id="rId2"/>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 id="2147483660" r:id="rId14"/>
    <p:sldLayoutId id="2147483661" r:id="rId15"/>
    <p:sldLayoutId id="2147483662" r:id="rId16"/>
    <p:sldLayoutId id="2147483663" r:id="rId17"/>
    <p:sldLayoutId id="2147483664" r:id="rId18"/>
  </p:sldLayoutIdLst>
  <mc:AlternateContent>
    <mc:Choice Requires="p14">
      <p:transition spd="slow" p14:dur="1200">
        <p:fade thruBlk="1"/>
      </p:transition>
    </mc:Choice>
    <mc:Fallback>
      <p:transition spd="slow">
        <p:fade/>
      </p:transition>
    </mc:Fallback>
  </mc:AlternateConten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2.jp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xml"/><Relationship Id="rId3" Type="http://schemas.openxmlformats.org/officeDocument/2006/relationships/image" Target="../media/image8.jp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5.xml"/><Relationship Id="rId3" Type="http://schemas.openxmlformats.org/officeDocument/2006/relationships/image" Target="../media/image9.jp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6.xml"/><Relationship Id="rId3" Type="http://schemas.openxmlformats.org/officeDocument/2006/relationships/image" Target="../media/image5.pn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7.xml"/><Relationship Id="rId3" Type="http://schemas.openxmlformats.org/officeDocument/2006/relationships/image" Target="../media/image6.jp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4.jp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9.xml"/><Relationship Id="rId3" Type="http://schemas.openxmlformats.org/officeDocument/2006/relationships/image" Target="../media/image11.jpg"/><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0.xml"/><Relationship Id="rId3" Type="http://schemas.openxmlformats.org/officeDocument/2006/relationships/image" Target="../media/image7.jpg"/><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image" Target="../media/image10.jpg"/><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2.xml"/><Relationship Id="rId3" Type="http://schemas.openxmlformats.org/officeDocument/2006/relationships/comments" Target="../comments/comment1.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3" name="Shape 143"/>
        <p:cNvGrpSpPr/>
        <p:nvPr/>
      </p:nvGrpSpPr>
      <p:grpSpPr>
        <a:xfrm>
          <a:off x="0" y="0"/>
          <a:ext cx="0" cy="0"/>
          <a:chOff x="0" y="0"/>
          <a:chExt cx="0" cy="0"/>
        </a:xfrm>
      </p:grpSpPr>
      <p:sp>
        <p:nvSpPr>
          <p:cNvPr id="144" name="Google Shape;144;p19"/>
          <p:cNvSpPr txBox="1"/>
          <p:nvPr>
            <p:ph type="ctrTitle"/>
          </p:nvPr>
        </p:nvSpPr>
        <p:spPr>
          <a:xfrm>
            <a:off x="1371600" y="1934298"/>
            <a:ext cx="9448800" cy="1694400"/>
          </a:xfrm>
          <a:prstGeom prst="rect">
            <a:avLst/>
          </a:prstGeom>
          <a:noFill/>
          <a:ln>
            <a:noFill/>
          </a:ln>
        </p:spPr>
        <p:txBody>
          <a:bodyPr anchorCtr="0" anchor="b" bIns="45700" lIns="91425" spcFirstLastPara="1" rIns="91425" wrap="square" tIns="45700">
            <a:normAutofit fontScale="90000"/>
          </a:bodyPr>
          <a:lstStyle/>
          <a:p>
            <a:pPr indent="0" lvl="0" marL="0" rtl="0" algn="l">
              <a:lnSpc>
                <a:spcPct val="90000"/>
              </a:lnSpc>
              <a:spcBef>
                <a:spcPts val="0"/>
              </a:spcBef>
              <a:spcAft>
                <a:spcPts val="0"/>
              </a:spcAft>
              <a:buClr>
                <a:schemeClr val="lt1"/>
              </a:buClr>
              <a:buSzPct val="100000"/>
              <a:buFont typeface="Century Gothic"/>
              <a:buNone/>
            </a:pPr>
            <a:br>
              <a:rPr lang="en-NG"/>
            </a:br>
            <a:br>
              <a:rPr lang="en-NG"/>
            </a:br>
            <a:r>
              <a:rPr b="1" lang="en-NG" sz="10000" u="sng">
                <a:latin typeface="Arial"/>
                <a:ea typeface="Arial"/>
                <a:cs typeface="Arial"/>
                <a:sym typeface="Arial"/>
              </a:rPr>
              <a:t>ISLAM</a:t>
            </a:r>
            <a:br>
              <a:rPr lang="en-NG"/>
            </a:br>
            <a:endParaRPr/>
          </a:p>
        </p:txBody>
      </p:sp>
      <p:sp>
        <p:nvSpPr>
          <p:cNvPr id="145" name="Google Shape;145;p19"/>
          <p:cNvSpPr txBox="1"/>
          <p:nvPr>
            <p:ph idx="1" type="subTitle"/>
          </p:nvPr>
        </p:nvSpPr>
        <p:spPr>
          <a:xfrm>
            <a:off x="1371600" y="3632201"/>
            <a:ext cx="9448800" cy="68580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lt1"/>
              </a:buClr>
              <a:buSzPts val="2000"/>
              <a:buNone/>
            </a:pPr>
            <a:r>
              <a:rPr lang="en-NG" sz="3000">
                <a:latin typeface="Arial"/>
                <a:ea typeface="Arial"/>
                <a:cs typeface="Arial"/>
                <a:sym typeface="Arial"/>
              </a:rPr>
              <a:t>It’s not just a religion, it’s a lifestyle…</a:t>
            </a:r>
            <a:endParaRPr sz="3000">
              <a:latin typeface="Arial"/>
              <a:ea typeface="Arial"/>
              <a:cs typeface="Arial"/>
              <a:sym typeface="Arial"/>
            </a:endParaRPr>
          </a:p>
        </p:txBody>
      </p:sp>
      <p:pic>
        <p:nvPicPr>
          <p:cNvPr id="146" name="Google Shape;146;p19" title="ISA LOGO.png"/>
          <p:cNvPicPr preferRelativeResize="0"/>
          <p:nvPr/>
        </p:nvPicPr>
        <p:blipFill>
          <a:blip r:embed="rId3">
            <a:alphaModFix/>
          </a:blip>
          <a:stretch>
            <a:fillRect/>
          </a:stretch>
        </p:blipFill>
        <p:spPr>
          <a:xfrm>
            <a:off x="10344150" y="0"/>
            <a:ext cx="1847850" cy="1219200"/>
          </a:xfrm>
          <a:prstGeom prst="rect">
            <a:avLst/>
          </a:prstGeom>
          <a:noFill/>
          <a:ln>
            <a:noFill/>
          </a:ln>
        </p:spPr>
      </p:pic>
    </p:spTree>
  </p:cSld>
  <p:clrMapOvr>
    <a:masterClrMapping/>
  </p:clrMapOvr>
  <mc:AlternateContent>
    <mc:Choice Requires="p14">
      <p:transition spd="slow" p14:dur="1200">
        <p:fade thruBlk="1"/>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0" name="Shape 150"/>
        <p:cNvGrpSpPr/>
        <p:nvPr/>
      </p:nvGrpSpPr>
      <p:grpSpPr>
        <a:xfrm>
          <a:off x="0" y="0"/>
          <a:ext cx="0" cy="0"/>
          <a:chOff x="0" y="0"/>
          <a:chExt cx="0" cy="0"/>
        </a:xfrm>
      </p:grpSpPr>
      <p:pic>
        <p:nvPicPr>
          <p:cNvPr id="151" name="Google Shape;151;p20"/>
          <p:cNvPicPr preferRelativeResize="0"/>
          <p:nvPr/>
        </p:nvPicPr>
        <p:blipFill rotWithShape="1">
          <a:blip r:embed="rId3">
            <a:alphaModFix/>
          </a:blip>
          <a:srcRect b="0" l="0" r="0" t="0"/>
          <a:stretch/>
        </p:blipFill>
        <p:spPr>
          <a:xfrm>
            <a:off x="0" y="0"/>
            <a:ext cx="12192000" cy="6858000"/>
          </a:xfrm>
          <a:prstGeom prst="rect">
            <a:avLst/>
          </a:prstGeom>
          <a:noFill/>
          <a:ln>
            <a:noFill/>
          </a:ln>
        </p:spPr>
      </p:pic>
      <p:pic>
        <p:nvPicPr>
          <p:cNvPr id="152" name="Google Shape;152;p20" title="ISA LOGO.png"/>
          <p:cNvPicPr preferRelativeResize="0"/>
          <p:nvPr/>
        </p:nvPicPr>
        <p:blipFill>
          <a:blip r:embed="rId4">
            <a:alphaModFix/>
          </a:blip>
          <a:stretch>
            <a:fillRect/>
          </a:stretch>
        </p:blipFill>
        <p:spPr>
          <a:xfrm>
            <a:off x="10344150" y="0"/>
            <a:ext cx="1847850" cy="1219200"/>
          </a:xfrm>
          <a:prstGeom prst="rect">
            <a:avLst/>
          </a:prstGeom>
          <a:noFill/>
          <a:ln>
            <a:noFill/>
          </a:ln>
        </p:spPr>
      </p:pic>
    </p:spTree>
  </p:cSld>
  <p:clrMapOvr>
    <a:masterClrMapping/>
  </p:clrMapOvr>
  <mc:AlternateContent>
    <mc:Choice Requires="p14">
      <p:transition spd="slow" p14:dur="1200">
        <p:fade thruBlk="1"/>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6" name="Shape 156"/>
        <p:cNvGrpSpPr/>
        <p:nvPr/>
      </p:nvGrpSpPr>
      <p:grpSpPr>
        <a:xfrm>
          <a:off x="0" y="0"/>
          <a:ext cx="0" cy="0"/>
          <a:chOff x="0" y="0"/>
          <a:chExt cx="0" cy="0"/>
        </a:xfrm>
      </p:grpSpPr>
      <p:sp>
        <p:nvSpPr>
          <p:cNvPr id="157" name="Google Shape;157;p21"/>
          <p:cNvSpPr txBox="1"/>
          <p:nvPr>
            <p:ph type="title"/>
          </p:nvPr>
        </p:nvSpPr>
        <p:spPr>
          <a:xfrm>
            <a:off x="2895600" y="764373"/>
            <a:ext cx="8610600" cy="1293028"/>
          </a:xfrm>
          <a:prstGeom prst="rect">
            <a:avLst/>
          </a:prstGeom>
          <a:noFill/>
          <a:ln>
            <a:noFill/>
          </a:ln>
        </p:spPr>
        <p:txBody>
          <a:bodyPr anchorCtr="0" anchor="ctr" bIns="45700" lIns="91425" spcFirstLastPara="1" rIns="91425" wrap="square" tIns="45700">
            <a:normAutofit/>
          </a:bodyPr>
          <a:lstStyle/>
          <a:p>
            <a:pPr indent="0" lvl="0" marL="0" rtl="0" algn="r">
              <a:lnSpc>
                <a:spcPct val="90000"/>
              </a:lnSpc>
              <a:spcBef>
                <a:spcPts val="0"/>
              </a:spcBef>
              <a:spcAft>
                <a:spcPts val="0"/>
              </a:spcAft>
              <a:buClr>
                <a:schemeClr val="lt1"/>
              </a:buClr>
              <a:buSzPts val="4000"/>
              <a:buFont typeface="Century Gothic"/>
              <a:buNone/>
            </a:pPr>
            <a:r>
              <a:rPr b="1" lang="en-NG" sz="5900"/>
              <a:t> ORIGIN OF ISLAM 🕋</a:t>
            </a:r>
            <a:endParaRPr sz="5900"/>
          </a:p>
        </p:txBody>
      </p:sp>
      <p:sp>
        <p:nvSpPr>
          <p:cNvPr id="158" name="Google Shape;158;p21"/>
          <p:cNvSpPr txBox="1"/>
          <p:nvPr>
            <p:ph idx="1" type="body"/>
          </p:nvPr>
        </p:nvSpPr>
        <p:spPr>
          <a:xfrm>
            <a:off x="685800" y="2194560"/>
            <a:ext cx="10820400" cy="4024125"/>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chemeClr val="lt1"/>
              </a:buClr>
              <a:buSzPts val="2800"/>
              <a:buNone/>
            </a:pPr>
            <a:r>
              <a:rPr b="1" lang="en-NG" sz="3200">
                <a:latin typeface="Arial Rounded"/>
                <a:ea typeface="Arial Rounded"/>
                <a:cs typeface="Arial Rounded"/>
                <a:sym typeface="Arial Rounded"/>
              </a:rPr>
              <a:t>Islam began in the 7th century A.D. in the city of Mecca. It was founded by Prophet Muhammad, who received messages from Allah through Angel Jibril while praying alone in a cave. These messages were later written in the holy book known as the Qur'an. Islam was revealed to guide people to worship one God and live a good and peaceful life. (Yes o 😄, the religion really started in a cave!)</a:t>
            </a:r>
            <a:endParaRPr sz="2600"/>
          </a:p>
          <a:p>
            <a:pPr indent="0" lvl="0" marL="0" rtl="0" algn="l">
              <a:lnSpc>
                <a:spcPct val="90000"/>
              </a:lnSpc>
              <a:spcBef>
                <a:spcPts val="1000"/>
              </a:spcBef>
              <a:spcAft>
                <a:spcPts val="0"/>
              </a:spcAft>
              <a:buClr>
                <a:schemeClr val="lt1"/>
              </a:buClr>
              <a:buSzPts val="2200"/>
              <a:buNone/>
            </a:pPr>
            <a:r>
              <a:t/>
            </a:r>
            <a:endParaRPr sz="2600"/>
          </a:p>
        </p:txBody>
      </p:sp>
      <p:pic>
        <p:nvPicPr>
          <p:cNvPr id="159" name="Google Shape;159;p21" title="ISA LOGO.png"/>
          <p:cNvPicPr preferRelativeResize="0"/>
          <p:nvPr/>
        </p:nvPicPr>
        <p:blipFill>
          <a:blip r:embed="rId3">
            <a:alphaModFix/>
          </a:blip>
          <a:stretch>
            <a:fillRect/>
          </a:stretch>
        </p:blipFill>
        <p:spPr>
          <a:xfrm flipH="1">
            <a:off x="0" y="-60850"/>
            <a:ext cx="1847850" cy="1219200"/>
          </a:xfrm>
          <a:prstGeom prst="rect">
            <a:avLst/>
          </a:prstGeom>
          <a:noFill/>
          <a:ln>
            <a:noFill/>
          </a:ln>
        </p:spPr>
      </p:pic>
    </p:spTree>
  </p:cSld>
  <p:clrMapOvr>
    <a:masterClrMapping/>
  </p:clrMapOvr>
  <mc:AlternateContent>
    <mc:Choice Requires="p14">
      <p:transition spd="slow" p14:dur="1200">
        <p:fade thruBlk="1"/>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3" name="Shape 163"/>
        <p:cNvGrpSpPr/>
        <p:nvPr/>
      </p:nvGrpSpPr>
      <p:grpSpPr>
        <a:xfrm>
          <a:off x="0" y="0"/>
          <a:ext cx="0" cy="0"/>
          <a:chOff x="0" y="0"/>
          <a:chExt cx="0" cy="0"/>
        </a:xfrm>
      </p:grpSpPr>
      <p:sp>
        <p:nvSpPr>
          <p:cNvPr id="164" name="Google Shape;164;p22"/>
          <p:cNvSpPr txBox="1"/>
          <p:nvPr>
            <p:ph type="title"/>
          </p:nvPr>
        </p:nvSpPr>
        <p:spPr>
          <a:xfrm>
            <a:off x="2895600" y="764373"/>
            <a:ext cx="8610600" cy="1293028"/>
          </a:xfrm>
          <a:prstGeom prst="rect">
            <a:avLst/>
          </a:prstGeom>
          <a:noFill/>
          <a:ln>
            <a:noFill/>
          </a:ln>
        </p:spPr>
        <p:txBody>
          <a:bodyPr anchorCtr="0" anchor="ctr" bIns="45700" lIns="91425" spcFirstLastPara="1" rIns="91425" wrap="square" tIns="45700">
            <a:normAutofit/>
          </a:bodyPr>
          <a:lstStyle/>
          <a:p>
            <a:pPr indent="0" lvl="0" marL="0" rtl="0" algn="r">
              <a:lnSpc>
                <a:spcPct val="90000"/>
              </a:lnSpc>
              <a:spcBef>
                <a:spcPts val="0"/>
              </a:spcBef>
              <a:spcAft>
                <a:spcPts val="0"/>
              </a:spcAft>
              <a:buClr>
                <a:schemeClr val="lt1"/>
              </a:buClr>
              <a:buSzPts val="4000"/>
              <a:buFont typeface="Century Gothic"/>
              <a:buNone/>
            </a:pPr>
            <a:r>
              <a:rPr b="1" lang="en-NG"/>
              <a:t> PRACTICES AND CULTURAL EXPRESSIONS 🙏</a:t>
            </a:r>
            <a:endParaRPr/>
          </a:p>
        </p:txBody>
      </p:sp>
      <p:sp>
        <p:nvSpPr>
          <p:cNvPr id="165" name="Google Shape;165;p22"/>
          <p:cNvSpPr txBox="1"/>
          <p:nvPr>
            <p:ph idx="1" type="body"/>
          </p:nvPr>
        </p:nvSpPr>
        <p:spPr>
          <a:xfrm>
            <a:off x="409175" y="1602900"/>
            <a:ext cx="5610600" cy="4615800"/>
          </a:xfrm>
          <a:prstGeom prst="rect">
            <a:avLst/>
          </a:prstGeom>
          <a:noFill/>
          <a:ln>
            <a:noFill/>
          </a:ln>
        </p:spPr>
        <p:txBody>
          <a:bodyPr anchorCtr="0" anchor="t" bIns="45700" lIns="91425" spcFirstLastPara="1" rIns="91425" wrap="square" tIns="45700">
            <a:noAutofit/>
          </a:bodyPr>
          <a:lstStyle/>
          <a:p>
            <a:pPr indent="-247650" lvl="0" marL="228600" rtl="0" algn="l">
              <a:lnSpc>
                <a:spcPct val="90000"/>
              </a:lnSpc>
              <a:spcBef>
                <a:spcPts val="0"/>
              </a:spcBef>
              <a:spcAft>
                <a:spcPts val="0"/>
              </a:spcAft>
              <a:buClr>
                <a:schemeClr val="lt1"/>
              </a:buClr>
              <a:buSzPts val="2500"/>
              <a:buChar char="•"/>
            </a:pPr>
            <a:r>
              <a:rPr lang="en-NG" sz="2500"/>
              <a:t>Muslims practice Islam through daily prayers, fasting during the month of Ramadan, giving charity to the poor, and going on pilgrimage to Mecca if they are able. These practices help Muslims stay disciplined, caring, and close to Allah. Cleanliness, greeting others with peace, and regular prayer are important parts of Muslim daily life. (Five prayers a day — alarm clocks are working overtime ⏰😅)</a:t>
            </a:r>
            <a:endParaRPr sz="2500"/>
          </a:p>
          <a:p>
            <a:pPr indent="-88900" lvl="0" marL="228600" rtl="0" algn="l">
              <a:lnSpc>
                <a:spcPct val="90000"/>
              </a:lnSpc>
              <a:spcBef>
                <a:spcPts val="1000"/>
              </a:spcBef>
              <a:spcAft>
                <a:spcPts val="0"/>
              </a:spcAft>
              <a:buClr>
                <a:schemeClr val="lt1"/>
              </a:buClr>
              <a:buSzPts val="2200"/>
              <a:buNone/>
            </a:pPr>
            <a:r>
              <a:t/>
            </a:r>
            <a:endParaRPr sz="2500"/>
          </a:p>
        </p:txBody>
      </p:sp>
      <p:pic>
        <p:nvPicPr>
          <p:cNvPr id="166" name="Google Shape;166;p22"/>
          <p:cNvPicPr preferRelativeResize="0"/>
          <p:nvPr>
            <p:ph idx="2" type="body"/>
          </p:nvPr>
        </p:nvPicPr>
        <p:blipFill rotWithShape="1">
          <a:blip r:embed="rId3">
            <a:alphaModFix/>
          </a:blip>
          <a:srcRect b="0" l="0" r="0" t="0"/>
          <a:stretch/>
        </p:blipFill>
        <p:spPr>
          <a:xfrm>
            <a:off x="6172200" y="2408684"/>
            <a:ext cx="5334000" cy="3810000"/>
          </a:xfrm>
          <a:prstGeom prst="rect">
            <a:avLst/>
          </a:prstGeom>
          <a:noFill/>
          <a:ln>
            <a:noFill/>
          </a:ln>
        </p:spPr>
      </p:pic>
      <p:pic>
        <p:nvPicPr>
          <p:cNvPr id="167" name="Google Shape;167;p22" title="ISA LOGO.png"/>
          <p:cNvPicPr preferRelativeResize="0"/>
          <p:nvPr/>
        </p:nvPicPr>
        <p:blipFill>
          <a:blip r:embed="rId4">
            <a:alphaModFix/>
          </a:blip>
          <a:stretch>
            <a:fillRect/>
          </a:stretch>
        </p:blipFill>
        <p:spPr>
          <a:xfrm flipH="1">
            <a:off x="0" y="-60850"/>
            <a:ext cx="1847850" cy="1219200"/>
          </a:xfrm>
          <a:prstGeom prst="rect">
            <a:avLst/>
          </a:prstGeom>
          <a:noFill/>
          <a:ln>
            <a:noFill/>
          </a:ln>
        </p:spPr>
      </p:pic>
    </p:spTree>
  </p:cSld>
  <p:clrMapOvr>
    <a:masterClrMapping/>
  </p:clrMapOvr>
  <mc:AlternateContent>
    <mc:Choice Requires="p14">
      <p:transition spd="slow" p14:dur="1200">
        <p:fade thruBlk="1"/>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1" name="Shape 171"/>
        <p:cNvGrpSpPr/>
        <p:nvPr/>
      </p:nvGrpSpPr>
      <p:grpSpPr>
        <a:xfrm>
          <a:off x="0" y="0"/>
          <a:ext cx="0" cy="0"/>
          <a:chOff x="0" y="0"/>
          <a:chExt cx="0" cy="0"/>
        </a:xfrm>
      </p:grpSpPr>
      <p:sp>
        <p:nvSpPr>
          <p:cNvPr id="172" name="Google Shape;172;p23"/>
          <p:cNvSpPr txBox="1"/>
          <p:nvPr>
            <p:ph type="title"/>
          </p:nvPr>
        </p:nvSpPr>
        <p:spPr>
          <a:xfrm>
            <a:off x="685800" y="1420300"/>
            <a:ext cx="6873300" cy="9639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lt1"/>
              </a:buClr>
              <a:buSzPts val="3200"/>
              <a:buFont typeface="Century Gothic"/>
              <a:buNone/>
            </a:pPr>
            <a:r>
              <a:rPr b="1" lang="en-NG" sz="4700"/>
              <a:t> ISLAMIC CULTURE 🏠</a:t>
            </a:r>
            <a:endParaRPr sz="4700"/>
          </a:p>
        </p:txBody>
      </p:sp>
      <p:pic>
        <p:nvPicPr>
          <p:cNvPr id="173" name="Google Shape;173;p23"/>
          <p:cNvPicPr preferRelativeResize="0"/>
          <p:nvPr>
            <p:ph idx="2" type="pic"/>
          </p:nvPr>
        </p:nvPicPr>
        <p:blipFill rotWithShape="1">
          <a:blip r:embed="rId3">
            <a:alphaModFix/>
          </a:blip>
          <a:srcRect b="0" l="27694" r="27694" t="0"/>
          <a:stretch/>
        </p:blipFill>
        <p:spPr>
          <a:xfrm>
            <a:off x="7861238" y="751241"/>
            <a:ext cx="3644962" cy="5467443"/>
          </a:xfrm>
          <a:prstGeom prst="rect">
            <a:avLst/>
          </a:prstGeom>
          <a:noFill/>
          <a:ln>
            <a:noFill/>
          </a:ln>
        </p:spPr>
      </p:pic>
      <p:sp>
        <p:nvSpPr>
          <p:cNvPr id="174" name="Google Shape;174;p23"/>
          <p:cNvSpPr txBox="1"/>
          <p:nvPr>
            <p:ph idx="1" type="body"/>
          </p:nvPr>
        </p:nvSpPr>
        <p:spPr>
          <a:xfrm>
            <a:off x="685800" y="2698549"/>
            <a:ext cx="6873300" cy="3520200"/>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chemeClr val="lt1"/>
              </a:buClr>
              <a:buSzPts val="1600"/>
              <a:buNone/>
            </a:pPr>
            <a:r>
              <a:rPr lang="en-NG" sz="2500"/>
              <a:t>Islamic culture encourages good behavior and respect for others. Muslims are taught to obey and respect their parents, take care of family members, and treat guests kindly. Modesty in dressing and behavior is important, and honesty is highly valued. In short, Islamic culture teaches people to be responsible, respectful, and well-behaved anywhere they go.</a:t>
            </a:r>
            <a:endParaRPr sz="2500"/>
          </a:p>
          <a:p>
            <a:pPr indent="0" lvl="0" marL="0" rtl="0" algn="l">
              <a:lnSpc>
                <a:spcPct val="90000"/>
              </a:lnSpc>
              <a:spcBef>
                <a:spcPts val="1000"/>
              </a:spcBef>
              <a:spcAft>
                <a:spcPts val="0"/>
              </a:spcAft>
              <a:buClr>
                <a:schemeClr val="lt1"/>
              </a:buClr>
              <a:buSzPts val="1600"/>
              <a:buNone/>
            </a:pPr>
            <a:r>
              <a:t/>
            </a:r>
            <a:endParaRPr sz="2500"/>
          </a:p>
          <a:p>
            <a:pPr indent="0" lvl="0" marL="0" rtl="0" algn="l">
              <a:lnSpc>
                <a:spcPct val="90000"/>
              </a:lnSpc>
              <a:spcBef>
                <a:spcPts val="1000"/>
              </a:spcBef>
              <a:spcAft>
                <a:spcPts val="0"/>
              </a:spcAft>
              <a:buClr>
                <a:schemeClr val="lt1"/>
              </a:buClr>
              <a:buSzPts val="1600"/>
              <a:buNone/>
            </a:pPr>
            <a:r>
              <a:t/>
            </a:r>
            <a:endParaRPr sz="2500"/>
          </a:p>
        </p:txBody>
      </p:sp>
      <p:pic>
        <p:nvPicPr>
          <p:cNvPr id="175" name="Google Shape;175;p23" title="ISA LOGO.png"/>
          <p:cNvPicPr preferRelativeResize="0"/>
          <p:nvPr/>
        </p:nvPicPr>
        <p:blipFill>
          <a:blip r:embed="rId4">
            <a:alphaModFix/>
          </a:blip>
          <a:stretch>
            <a:fillRect/>
          </a:stretch>
        </p:blipFill>
        <p:spPr>
          <a:xfrm flipH="1">
            <a:off x="0" y="-60850"/>
            <a:ext cx="1847850" cy="1219200"/>
          </a:xfrm>
          <a:prstGeom prst="rect">
            <a:avLst/>
          </a:prstGeom>
          <a:noFill/>
          <a:ln>
            <a:noFill/>
          </a:ln>
        </p:spPr>
      </p:pic>
    </p:spTree>
  </p:cSld>
  <p:clrMapOvr>
    <a:masterClrMapping/>
  </p:clrMapOvr>
  <mc:AlternateContent>
    <mc:Choice Requires="p14">
      <p:transition spd="slow" p14:dur="1200">
        <p:fade thruBlk="1"/>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9" name="Shape 179"/>
        <p:cNvGrpSpPr/>
        <p:nvPr/>
      </p:nvGrpSpPr>
      <p:grpSpPr>
        <a:xfrm>
          <a:off x="0" y="0"/>
          <a:ext cx="0" cy="0"/>
          <a:chOff x="0" y="0"/>
          <a:chExt cx="0" cy="0"/>
        </a:xfrm>
      </p:grpSpPr>
      <p:sp>
        <p:nvSpPr>
          <p:cNvPr id="180" name="Google Shape;180;p24"/>
          <p:cNvSpPr txBox="1"/>
          <p:nvPr>
            <p:ph type="title"/>
          </p:nvPr>
        </p:nvSpPr>
        <p:spPr>
          <a:xfrm>
            <a:off x="685800" y="1237675"/>
            <a:ext cx="4114800" cy="1359300"/>
          </a:xfrm>
          <a:prstGeom prst="rect">
            <a:avLst/>
          </a:prstGeom>
          <a:noFill/>
          <a:ln>
            <a:noFill/>
          </a:ln>
        </p:spPr>
        <p:txBody>
          <a:bodyPr anchorCtr="0" anchor="b" bIns="45700" lIns="91425" spcFirstLastPara="1" rIns="91425" wrap="square" tIns="45700">
            <a:normAutofit fontScale="90000"/>
          </a:bodyPr>
          <a:lstStyle/>
          <a:p>
            <a:pPr indent="0" lvl="0" marL="0" rtl="0" algn="l">
              <a:lnSpc>
                <a:spcPct val="90000"/>
              </a:lnSpc>
              <a:spcBef>
                <a:spcPts val="0"/>
              </a:spcBef>
              <a:spcAft>
                <a:spcPts val="0"/>
              </a:spcAft>
              <a:buClr>
                <a:schemeClr val="lt1"/>
              </a:buClr>
              <a:buSzPct val="100000"/>
              <a:buFont typeface="Century Gothic"/>
              <a:buNone/>
            </a:pPr>
            <a:r>
              <a:rPr b="1" lang="en-NG"/>
              <a:t>LOVE, KINDNESS, PEACE, AND JUSTICE ❤️🕊️⚖️</a:t>
            </a:r>
            <a:endParaRPr/>
          </a:p>
        </p:txBody>
      </p:sp>
      <p:pic>
        <p:nvPicPr>
          <p:cNvPr id="181" name="Google Shape;181;p24"/>
          <p:cNvPicPr preferRelativeResize="0"/>
          <p:nvPr>
            <p:ph idx="1" type="body"/>
          </p:nvPr>
        </p:nvPicPr>
        <p:blipFill rotWithShape="1">
          <a:blip r:embed="rId3">
            <a:alphaModFix/>
          </a:blip>
          <a:srcRect b="0" l="0" r="0" t="0"/>
          <a:stretch/>
        </p:blipFill>
        <p:spPr>
          <a:xfrm>
            <a:off x="4995863" y="1463977"/>
            <a:ext cx="6510337" cy="4036408"/>
          </a:xfrm>
          <a:prstGeom prst="rect">
            <a:avLst/>
          </a:prstGeom>
          <a:noFill/>
          <a:ln>
            <a:noFill/>
          </a:ln>
        </p:spPr>
      </p:pic>
      <p:sp>
        <p:nvSpPr>
          <p:cNvPr id="182" name="Google Shape;182;p24"/>
          <p:cNvSpPr txBox="1"/>
          <p:nvPr>
            <p:ph idx="2" type="body"/>
          </p:nvPr>
        </p:nvSpPr>
        <p:spPr>
          <a:xfrm>
            <a:off x="685800" y="2596973"/>
            <a:ext cx="4114800" cy="3621600"/>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chemeClr val="lt1"/>
              </a:buClr>
              <a:buSzPts val="1600"/>
              <a:buNone/>
            </a:pPr>
            <a:r>
              <a:rPr lang="en-NG" sz="2000"/>
              <a:t>Islam strongly teaches love, kindness, peace, and justice. Muslims are encouraged to love one another, help the needy, and forgive people. Peace is a major message of Islam, and injustice is discouraged. The religion promotes fairness, compassion, and living peacefully with everyone. Simply put, Islam teaches people to choose kindness over violence.</a:t>
            </a:r>
            <a:endParaRPr sz="2000"/>
          </a:p>
          <a:p>
            <a:pPr indent="0" lvl="0" marL="0" rtl="0" algn="l">
              <a:lnSpc>
                <a:spcPct val="90000"/>
              </a:lnSpc>
              <a:spcBef>
                <a:spcPts val="1000"/>
              </a:spcBef>
              <a:spcAft>
                <a:spcPts val="0"/>
              </a:spcAft>
              <a:buClr>
                <a:schemeClr val="lt1"/>
              </a:buClr>
              <a:buSzPts val="1600"/>
              <a:buNone/>
            </a:pPr>
            <a:r>
              <a:t/>
            </a:r>
            <a:endParaRPr sz="2000"/>
          </a:p>
        </p:txBody>
      </p:sp>
      <p:pic>
        <p:nvPicPr>
          <p:cNvPr id="183" name="Google Shape;183;p24" title="ISA LOGO.png"/>
          <p:cNvPicPr preferRelativeResize="0"/>
          <p:nvPr/>
        </p:nvPicPr>
        <p:blipFill>
          <a:blip r:embed="rId4">
            <a:alphaModFix/>
          </a:blip>
          <a:stretch>
            <a:fillRect/>
          </a:stretch>
        </p:blipFill>
        <p:spPr>
          <a:xfrm flipH="1">
            <a:off x="0" y="-60850"/>
            <a:ext cx="1847850" cy="1219200"/>
          </a:xfrm>
          <a:prstGeom prst="rect">
            <a:avLst/>
          </a:prstGeom>
          <a:noFill/>
          <a:ln>
            <a:noFill/>
          </a:ln>
        </p:spPr>
      </p:pic>
    </p:spTree>
  </p:cSld>
  <p:clrMapOvr>
    <a:masterClrMapping/>
  </p:clrMapOvr>
  <mc:AlternateContent>
    <mc:Choice Requires="p14">
      <p:transition spd="slow" p14:dur="1200">
        <p:fade thruBlk="1"/>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7" name="Shape 187"/>
        <p:cNvGrpSpPr/>
        <p:nvPr/>
      </p:nvGrpSpPr>
      <p:grpSpPr>
        <a:xfrm>
          <a:off x="0" y="0"/>
          <a:ext cx="0" cy="0"/>
          <a:chOff x="0" y="0"/>
          <a:chExt cx="0" cy="0"/>
        </a:xfrm>
      </p:grpSpPr>
      <p:sp>
        <p:nvSpPr>
          <p:cNvPr id="188" name="Google Shape;188;p25"/>
          <p:cNvSpPr txBox="1"/>
          <p:nvPr>
            <p:ph type="title"/>
          </p:nvPr>
        </p:nvSpPr>
        <p:spPr>
          <a:xfrm>
            <a:off x="685800" y="1524000"/>
            <a:ext cx="6561000" cy="1032600"/>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chemeClr val="lt1"/>
              </a:buClr>
              <a:buSzPts val="3200"/>
              <a:buFont typeface="Century Gothic"/>
              <a:buNone/>
            </a:pPr>
            <a:r>
              <a:rPr b="1" lang="en-NG" sz="4500"/>
              <a:t>CREATION STORY 🌍</a:t>
            </a:r>
            <a:endParaRPr sz="4500"/>
          </a:p>
        </p:txBody>
      </p:sp>
      <p:pic>
        <p:nvPicPr>
          <p:cNvPr id="189" name="Google Shape;189;p25"/>
          <p:cNvPicPr preferRelativeResize="0"/>
          <p:nvPr>
            <p:ph idx="2" type="pic"/>
          </p:nvPr>
        </p:nvPicPr>
        <p:blipFill rotWithShape="1">
          <a:blip r:embed="rId3">
            <a:alphaModFix/>
          </a:blip>
          <a:srcRect b="0" l="30000" r="30000" t="0"/>
          <a:stretch/>
        </p:blipFill>
        <p:spPr>
          <a:xfrm>
            <a:off x="7888406" y="751241"/>
            <a:ext cx="3753134" cy="5467443"/>
          </a:xfrm>
          <a:prstGeom prst="rect">
            <a:avLst/>
          </a:prstGeom>
          <a:noFill/>
          <a:ln>
            <a:noFill/>
          </a:ln>
        </p:spPr>
      </p:pic>
      <p:sp>
        <p:nvSpPr>
          <p:cNvPr id="190" name="Google Shape;190;p25"/>
          <p:cNvSpPr txBox="1"/>
          <p:nvPr>
            <p:ph idx="1" type="body"/>
          </p:nvPr>
        </p:nvSpPr>
        <p:spPr>
          <a:xfrm>
            <a:off x="685800" y="2759424"/>
            <a:ext cx="6873300" cy="3459300"/>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chemeClr val="lt1"/>
              </a:buClr>
              <a:buSzPts val="1600"/>
              <a:buNone/>
            </a:pPr>
            <a:r>
              <a:rPr lang="en-NG" sz="2600"/>
              <a:t>According to Islam, Allah created the universe and everything inside it. The first human beings were Adam and Hawwa (Eve). Humans were created to worship Allah and take care of the earth. This means people have a responsibility to live rightly and protect the world. (So no destroying the planet please 😄🌱)</a:t>
            </a:r>
            <a:endParaRPr sz="2600"/>
          </a:p>
          <a:p>
            <a:pPr indent="0" lvl="0" marL="0" rtl="0" algn="l">
              <a:lnSpc>
                <a:spcPct val="90000"/>
              </a:lnSpc>
              <a:spcBef>
                <a:spcPts val="1000"/>
              </a:spcBef>
              <a:spcAft>
                <a:spcPts val="0"/>
              </a:spcAft>
              <a:buClr>
                <a:schemeClr val="lt1"/>
              </a:buClr>
              <a:buSzPts val="1600"/>
              <a:buNone/>
            </a:pPr>
            <a:br>
              <a:rPr lang="en-NG" sz="2600"/>
            </a:br>
            <a:endParaRPr sz="2600"/>
          </a:p>
          <a:p>
            <a:pPr indent="0" lvl="0" marL="0" rtl="0" algn="l">
              <a:lnSpc>
                <a:spcPct val="90000"/>
              </a:lnSpc>
              <a:spcBef>
                <a:spcPts val="1000"/>
              </a:spcBef>
              <a:spcAft>
                <a:spcPts val="0"/>
              </a:spcAft>
              <a:buClr>
                <a:schemeClr val="lt1"/>
              </a:buClr>
              <a:buSzPts val="1600"/>
              <a:buNone/>
            </a:pPr>
            <a:r>
              <a:t/>
            </a:r>
            <a:endParaRPr sz="2600"/>
          </a:p>
        </p:txBody>
      </p:sp>
      <p:pic>
        <p:nvPicPr>
          <p:cNvPr id="191" name="Google Shape;191;p25" title="ISA LOGO.png"/>
          <p:cNvPicPr preferRelativeResize="0"/>
          <p:nvPr/>
        </p:nvPicPr>
        <p:blipFill>
          <a:blip r:embed="rId4">
            <a:alphaModFix/>
          </a:blip>
          <a:stretch>
            <a:fillRect/>
          </a:stretch>
        </p:blipFill>
        <p:spPr>
          <a:xfrm flipH="1">
            <a:off x="0" y="-60850"/>
            <a:ext cx="1847850" cy="1219200"/>
          </a:xfrm>
          <a:prstGeom prst="rect">
            <a:avLst/>
          </a:prstGeom>
          <a:noFill/>
          <a:ln>
            <a:noFill/>
          </a:ln>
        </p:spPr>
      </p:pic>
    </p:spTree>
  </p:cSld>
  <p:clrMapOvr>
    <a:masterClrMapping/>
  </p:clrMapOvr>
  <mc:AlternateContent>
    <mc:Choice Requires="p14">
      <p:transition spd="slow" p14:dur="1200">
        <p:fade thruBlk="1"/>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5" name="Shape 195"/>
        <p:cNvGrpSpPr/>
        <p:nvPr/>
      </p:nvGrpSpPr>
      <p:grpSpPr>
        <a:xfrm>
          <a:off x="0" y="0"/>
          <a:ext cx="0" cy="0"/>
          <a:chOff x="0" y="0"/>
          <a:chExt cx="0" cy="0"/>
        </a:xfrm>
      </p:grpSpPr>
      <p:sp>
        <p:nvSpPr>
          <p:cNvPr id="196" name="Google Shape;196;p26"/>
          <p:cNvSpPr txBox="1"/>
          <p:nvPr>
            <p:ph type="title"/>
          </p:nvPr>
        </p:nvSpPr>
        <p:spPr>
          <a:xfrm>
            <a:off x="2895600" y="764373"/>
            <a:ext cx="8610600" cy="1293028"/>
          </a:xfrm>
          <a:prstGeom prst="rect">
            <a:avLst/>
          </a:prstGeom>
          <a:noFill/>
          <a:ln>
            <a:noFill/>
          </a:ln>
        </p:spPr>
        <p:txBody>
          <a:bodyPr anchorCtr="0" anchor="ctr" bIns="45700" lIns="91425" spcFirstLastPara="1" rIns="91425" wrap="square" tIns="45700">
            <a:normAutofit/>
          </a:bodyPr>
          <a:lstStyle/>
          <a:p>
            <a:pPr indent="0" lvl="0" marL="0" rtl="0" algn="r">
              <a:lnSpc>
                <a:spcPct val="90000"/>
              </a:lnSpc>
              <a:spcBef>
                <a:spcPts val="0"/>
              </a:spcBef>
              <a:spcAft>
                <a:spcPts val="0"/>
              </a:spcAft>
              <a:buClr>
                <a:schemeClr val="lt1"/>
              </a:buClr>
              <a:buSzPts val="4000"/>
              <a:buFont typeface="Century Gothic"/>
              <a:buNone/>
            </a:pPr>
            <a:r>
              <a:rPr b="1" lang="en-NG"/>
              <a:t> ROLE OF MUSIC IN WORSHIP 🎶</a:t>
            </a:r>
            <a:br>
              <a:rPr lang="en-NG"/>
            </a:br>
            <a:endParaRPr/>
          </a:p>
        </p:txBody>
      </p:sp>
      <p:sp>
        <p:nvSpPr>
          <p:cNvPr id="197" name="Google Shape;197;p26"/>
          <p:cNvSpPr txBox="1"/>
          <p:nvPr>
            <p:ph idx="1" type="body"/>
          </p:nvPr>
        </p:nvSpPr>
        <p:spPr>
          <a:xfrm>
            <a:off x="685800" y="2194560"/>
            <a:ext cx="5128146" cy="4024125"/>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lt1"/>
              </a:buClr>
              <a:buSzPts val="2200"/>
              <a:buChar char="•"/>
            </a:pPr>
            <a:r>
              <a:rPr lang="en-NG"/>
              <a:t>In Islam, music is used in a careful and respectful way. Musical instruments are not used during prayers, but the Qur’an is recited in a beautiful and rhythmic voice. The call to prayer, called the Adhan, is also chanted melodiously. Religious songs and poetry known as nasheeds are allowed and help teach good morals. (Not a party 🎉, but still very musical!)</a:t>
            </a:r>
            <a:endParaRPr/>
          </a:p>
          <a:p>
            <a:pPr indent="-88900" lvl="0" marL="228600" rtl="0" algn="l">
              <a:lnSpc>
                <a:spcPct val="90000"/>
              </a:lnSpc>
              <a:spcBef>
                <a:spcPts val="1000"/>
              </a:spcBef>
              <a:spcAft>
                <a:spcPts val="0"/>
              </a:spcAft>
              <a:buClr>
                <a:schemeClr val="lt1"/>
              </a:buClr>
              <a:buSzPts val="2200"/>
              <a:buNone/>
            </a:pPr>
            <a:r>
              <a:t/>
            </a:r>
            <a:endParaRPr/>
          </a:p>
        </p:txBody>
      </p:sp>
      <p:pic>
        <p:nvPicPr>
          <p:cNvPr id="198" name="Google Shape;198;p26"/>
          <p:cNvPicPr preferRelativeResize="0"/>
          <p:nvPr/>
        </p:nvPicPr>
        <p:blipFill rotWithShape="1">
          <a:blip r:embed="rId3">
            <a:alphaModFix/>
          </a:blip>
          <a:srcRect b="0" l="0" r="0" t="0"/>
          <a:stretch/>
        </p:blipFill>
        <p:spPr>
          <a:xfrm>
            <a:off x="5668797" y="2194560"/>
            <a:ext cx="5467350" cy="3390900"/>
          </a:xfrm>
          <a:prstGeom prst="rect">
            <a:avLst/>
          </a:prstGeom>
          <a:noFill/>
          <a:ln>
            <a:noFill/>
          </a:ln>
        </p:spPr>
      </p:pic>
      <p:pic>
        <p:nvPicPr>
          <p:cNvPr id="199" name="Google Shape;199;p26" title="ISA LOGO.png"/>
          <p:cNvPicPr preferRelativeResize="0"/>
          <p:nvPr/>
        </p:nvPicPr>
        <p:blipFill>
          <a:blip r:embed="rId4">
            <a:alphaModFix/>
          </a:blip>
          <a:stretch>
            <a:fillRect/>
          </a:stretch>
        </p:blipFill>
        <p:spPr>
          <a:xfrm flipH="1">
            <a:off x="0" y="-60850"/>
            <a:ext cx="1847850" cy="1219200"/>
          </a:xfrm>
          <a:prstGeom prst="rect">
            <a:avLst/>
          </a:prstGeom>
          <a:noFill/>
          <a:ln>
            <a:noFill/>
          </a:ln>
        </p:spPr>
      </p:pic>
    </p:spTree>
  </p:cSld>
  <p:clrMapOvr>
    <a:masterClrMapping/>
  </p:clrMapOvr>
  <mc:AlternateContent>
    <mc:Choice Requires="p14">
      <p:transition spd="slow" p14:dur="1200">
        <p:fade thruBlk="1"/>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3" name="Shape 203"/>
        <p:cNvGrpSpPr/>
        <p:nvPr/>
      </p:nvGrpSpPr>
      <p:grpSpPr>
        <a:xfrm>
          <a:off x="0" y="0"/>
          <a:ext cx="0" cy="0"/>
          <a:chOff x="0" y="0"/>
          <a:chExt cx="0" cy="0"/>
        </a:xfrm>
      </p:grpSpPr>
      <p:sp>
        <p:nvSpPr>
          <p:cNvPr id="204" name="Google Shape;204;p27"/>
          <p:cNvSpPr txBox="1"/>
          <p:nvPr>
            <p:ph type="title"/>
          </p:nvPr>
        </p:nvSpPr>
        <p:spPr>
          <a:xfrm>
            <a:off x="685800" y="1524000"/>
            <a:ext cx="5597400" cy="1600200"/>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chemeClr val="lt1"/>
              </a:buClr>
              <a:buSzPts val="3200"/>
              <a:buFont typeface="Century Gothic"/>
              <a:buNone/>
            </a:pPr>
            <a:r>
              <a:rPr b="1" lang="en-NG" sz="4000"/>
              <a:t>SACRED ITEMS USED IN RELIGIOUS PRACTICES 📿</a:t>
            </a:r>
            <a:endParaRPr sz="4000"/>
          </a:p>
        </p:txBody>
      </p:sp>
      <p:pic>
        <p:nvPicPr>
          <p:cNvPr id="205" name="Google Shape;205;p27"/>
          <p:cNvPicPr preferRelativeResize="0"/>
          <p:nvPr>
            <p:ph idx="1" type="body"/>
          </p:nvPr>
        </p:nvPicPr>
        <p:blipFill rotWithShape="1">
          <a:blip r:embed="rId3">
            <a:alphaModFix/>
          </a:blip>
          <a:srcRect b="0" l="0" r="0" t="0"/>
          <a:stretch/>
        </p:blipFill>
        <p:spPr>
          <a:xfrm>
            <a:off x="7017856" y="2128594"/>
            <a:ext cx="4191000" cy="2829000"/>
          </a:xfrm>
          <a:prstGeom prst="rect">
            <a:avLst/>
          </a:prstGeom>
          <a:noFill/>
          <a:ln>
            <a:noFill/>
          </a:ln>
        </p:spPr>
      </p:pic>
      <p:sp>
        <p:nvSpPr>
          <p:cNvPr id="206" name="Google Shape;206;p27"/>
          <p:cNvSpPr txBox="1"/>
          <p:nvPr>
            <p:ph idx="2" type="body"/>
          </p:nvPr>
        </p:nvSpPr>
        <p:spPr>
          <a:xfrm>
            <a:off x="685800" y="3124200"/>
            <a:ext cx="5922000" cy="3094500"/>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chemeClr val="lt1"/>
              </a:buClr>
              <a:buSzPts val="1600"/>
              <a:buNone/>
            </a:pPr>
            <a:r>
              <a:rPr lang="en-NG" sz="2400"/>
              <a:t>Muslims use sacred items such as the Qur’an, prayer mats, and prayer beads called tasbih during worship. Mosques are special places for prayer and learning, while the Kaaba in Mecca is the holiest site in Islam. These items are treated with great respect because they are connected to Allah and worship.</a:t>
            </a:r>
            <a:endParaRPr sz="2400"/>
          </a:p>
          <a:p>
            <a:pPr indent="0" lvl="0" marL="0" rtl="0" algn="l">
              <a:lnSpc>
                <a:spcPct val="90000"/>
              </a:lnSpc>
              <a:spcBef>
                <a:spcPts val="1000"/>
              </a:spcBef>
              <a:spcAft>
                <a:spcPts val="0"/>
              </a:spcAft>
              <a:buClr>
                <a:schemeClr val="lt1"/>
              </a:buClr>
              <a:buSzPts val="1600"/>
              <a:buNone/>
            </a:pPr>
            <a:r>
              <a:t/>
            </a:r>
            <a:endParaRPr sz="2400"/>
          </a:p>
        </p:txBody>
      </p:sp>
      <p:pic>
        <p:nvPicPr>
          <p:cNvPr id="207" name="Google Shape;207;p27" title="ISA LOGO.png"/>
          <p:cNvPicPr preferRelativeResize="0"/>
          <p:nvPr/>
        </p:nvPicPr>
        <p:blipFill>
          <a:blip r:embed="rId4">
            <a:alphaModFix/>
          </a:blip>
          <a:stretch>
            <a:fillRect/>
          </a:stretch>
        </p:blipFill>
        <p:spPr>
          <a:xfrm flipH="1">
            <a:off x="0" y="-60850"/>
            <a:ext cx="1847850" cy="1219200"/>
          </a:xfrm>
          <a:prstGeom prst="rect">
            <a:avLst/>
          </a:prstGeom>
          <a:noFill/>
          <a:ln>
            <a:noFill/>
          </a:ln>
        </p:spPr>
      </p:pic>
    </p:spTree>
  </p:cSld>
  <p:clrMapOvr>
    <a:masterClrMapping/>
  </p:clrMapOvr>
  <mc:AlternateContent>
    <mc:Choice Requires="p14">
      <p:transition spd="slow" p14:dur="1200">
        <p:fade thruBlk="1"/>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1" name="Shape 211"/>
        <p:cNvGrpSpPr/>
        <p:nvPr/>
      </p:nvGrpSpPr>
      <p:grpSpPr>
        <a:xfrm>
          <a:off x="0" y="0"/>
          <a:ext cx="0" cy="0"/>
          <a:chOff x="0" y="0"/>
          <a:chExt cx="0" cy="0"/>
        </a:xfrm>
      </p:grpSpPr>
      <p:sp>
        <p:nvSpPr>
          <p:cNvPr id="212" name="Google Shape;212;p28"/>
          <p:cNvSpPr txBox="1"/>
          <p:nvPr>
            <p:ph type="title"/>
          </p:nvPr>
        </p:nvSpPr>
        <p:spPr>
          <a:xfrm>
            <a:off x="2895600" y="764373"/>
            <a:ext cx="8610600" cy="1293028"/>
          </a:xfrm>
          <a:prstGeom prst="rect">
            <a:avLst/>
          </a:prstGeom>
          <a:noFill/>
          <a:ln>
            <a:noFill/>
          </a:ln>
        </p:spPr>
        <p:txBody>
          <a:bodyPr anchorCtr="0" anchor="ctr" bIns="45700" lIns="91425" spcFirstLastPara="1" rIns="91425" wrap="square" tIns="45700">
            <a:noAutofit/>
          </a:bodyPr>
          <a:lstStyle/>
          <a:p>
            <a:pPr indent="0" lvl="0" marL="0" rtl="0" algn="r">
              <a:lnSpc>
                <a:spcPct val="90000"/>
              </a:lnSpc>
              <a:spcBef>
                <a:spcPts val="0"/>
              </a:spcBef>
              <a:spcAft>
                <a:spcPts val="0"/>
              </a:spcAft>
              <a:buClr>
                <a:schemeClr val="lt1"/>
              </a:buClr>
              <a:buSzPts val="4000"/>
              <a:buFont typeface="Century Gothic"/>
              <a:buNone/>
            </a:pPr>
            <a:r>
              <a:rPr b="1" lang="en-NG" sz="4500"/>
              <a:t> FEASTS AND FESTIVALS 🎊</a:t>
            </a:r>
            <a:br>
              <a:rPr lang="en-NG" sz="4500"/>
            </a:br>
            <a:endParaRPr sz="4500"/>
          </a:p>
        </p:txBody>
      </p:sp>
      <p:sp>
        <p:nvSpPr>
          <p:cNvPr id="213" name="Google Shape;213;p28"/>
          <p:cNvSpPr txBox="1"/>
          <p:nvPr>
            <p:ph idx="1" type="body"/>
          </p:nvPr>
        </p:nvSpPr>
        <p:spPr>
          <a:xfrm>
            <a:off x="530925" y="2194550"/>
            <a:ext cx="5488800" cy="3761700"/>
          </a:xfrm>
          <a:prstGeom prst="rect">
            <a:avLst/>
          </a:prstGeom>
          <a:noFill/>
          <a:ln>
            <a:noFill/>
          </a:ln>
        </p:spPr>
        <p:txBody>
          <a:bodyPr anchorCtr="0" anchor="t" bIns="45700" lIns="91425" spcFirstLastPara="1" rIns="91425" wrap="square" tIns="45700">
            <a:noAutofit/>
          </a:bodyPr>
          <a:lstStyle/>
          <a:p>
            <a:pPr indent="-241300" lvl="0" marL="228600" rtl="0" algn="l">
              <a:lnSpc>
                <a:spcPct val="90000"/>
              </a:lnSpc>
              <a:spcBef>
                <a:spcPts val="0"/>
              </a:spcBef>
              <a:spcAft>
                <a:spcPts val="0"/>
              </a:spcAft>
              <a:buClr>
                <a:schemeClr val="lt1"/>
              </a:buClr>
              <a:buSzPts val="2400"/>
              <a:buChar char="•"/>
            </a:pPr>
            <a:r>
              <a:rPr lang="en-NG" sz="2400"/>
              <a:t>Islam celebrates important festivals like Eid al-Fitr and Eid al-Adha. Eid al-Fitr marks the end of Ramadan, while Eid al-Adha celebrates sacrifice and obedience to Allah. During these festivals, Muslims pray together, wear new clothes, share food, and give to the poor. These celebrations help strengthen family and community bonds. (😋🍛)</a:t>
            </a:r>
            <a:endParaRPr sz="2400"/>
          </a:p>
        </p:txBody>
      </p:sp>
      <p:pic>
        <p:nvPicPr>
          <p:cNvPr id="214" name="Google Shape;214;p28"/>
          <p:cNvPicPr preferRelativeResize="0"/>
          <p:nvPr>
            <p:ph idx="2" type="body"/>
          </p:nvPr>
        </p:nvPicPr>
        <p:blipFill rotWithShape="1">
          <a:blip r:embed="rId3">
            <a:alphaModFix/>
          </a:blip>
          <a:srcRect b="0" l="0" r="0" t="0"/>
          <a:stretch/>
        </p:blipFill>
        <p:spPr>
          <a:xfrm>
            <a:off x="6325600" y="2556526"/>
            <a:ext cx="5180700" cy="3399600"/>
          </a:xfrm>
          <a:prstGeom prst="rect">
            <a:avLst/>
          </a:prstGeom>
          <a:noFill/>
          <a:ln>
            <a:noFill/>
          </a:ln>
        </p:spPr>
      </p:pic>
      <p:pic>
        <p:nvPicPr>
          <p:cNvPr id="215" name="Google Shape;215;p28" title="ISA LOGO.png"/>
          <p:cNvPicPr preferRelativeResize="0"/>
          <p:nvPr/>
        </p:nvPicPr>
        <p:blipFill>
          <a:blip r:embed="rId4">
            <a:alphaModFix/>
          </a:blip>
          <a:stretch>
            <a:fillRect/>
          </a:stretch>
        </p:blipFill>
        <p:spPr>
          <a:xfrm flipH="1">
            <a:off x="0" y="-60850"/>
            <a:ext cx="1847850" cy="1219200"/>
          </a:xfrm>
          <a:prstGeom prst="rect">
            <a:avLst/>
          </a:prstGeom>
          <a:noFill/>
          <a:ln>
            <a:noFill/>
          </a:ln>
        </p:spPr>
      </p:pic>
    </p:spTree>
  </p:cSld>
  <p:clrMapOvr>
    <a:masterClrMapping/>
  </p:clrMapOvr>
  <mc:AlternateContent>
    <mc:Choice Requires="p14">
      <p:transition spd="slow" p14:dur="1200">
        <p:fade thruBlk="1"/>
      </p:transition>
    </mc:Choice>
    <mc:Fallback>
      <p:transition spd="slow">
        <p:fade/>
      </p:transition>
    </mc:Fallback>
  </mc:AlternateContent>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9" name="Shape 219"/>
        <p:cNvGrpSpPr/>
        <p:nvPr/>
      </p:nvGrpSpPr>
      <p:grpSpPr>
        <a:xfrm>
          <a:off x="0" y="0"/>
          <a:ext cx="0" cy="0"/>
          <a:chOff x="0" y="0"/>
          <a:chExt cx="0" cy="0"/>
        </a:xfrm>
      </p:grpSpPr>
      <p:sp>
        <p:nvSpPr>
          <p:cNvPr id="220" name="Google Shape;220;p29"/>
          <p:cNvSpPr txBox="1"/>
          <p:nvPr>
            <p:ph type="title"/>
          </p:nvPr>
        </p:nvSpPr>
        <p:spPr>
          <a:xfrm>
            <a:off x="2895600" y="764373"/>
            <a:ext cx="8610600" cy="1293028"/>
          </a:xfrm>
          <a:prstGeom prst="rect">
            <a:avLst/>
          </a:prstGeom>
          <a:noFill/>
          <a:ln>
            <a:noFill/>
          </a:ln>
        </p:spPr>
        <p:txBody>
          <a:bodyPr anchorCtr="0" anchor="ctr" bIns="45700" lIns="91425" spcFirstLastPara="1" rIns="91425" wrap="square" tIns="45700">
            <a:normAutofit fontScale="90000"/>
          </a:bodyPr>
          <a:lstStyle/>
          <a:p>
            <a:pPr indent="0" lvl="0" marL="0" rtl="0" algn="r">
              <a:lnSpc>
                <a:spcPct val="90000"/>
              </a:lnSpc>
              <a:spcBef>
                <a:spcPts val="0"/>
              </a:spcBef>
              <a:spcAft>
                <a:spcPts val="0"/>
              </a:spcAft>
              <a:buClr>
                <a:schemeClr val="lt1"/>
              </a:buClr>
              <a:buSzPct val="100000"/>
              <a:buFont typeface="Century Gothic"/>
              <a:buNone/>
            </a:pPr>
            <a:r>
              <a:rPr b="1" lang="en-NG"/>
              <a:t> COSTUMES, FOOD, AND SYMBOLIC ITEMS 👗🍽️</a:t>
            </a:r>
            <a:br>
              <a:rPr lang="en-NG"/>
            </a:br>
            <a:endParaRPr/>
          </a:p>
        </p:txBody>
      </p:sp>
      <p:sp>
        <p:nvSpPr>
          <p:cNvPr id="221" name="Google Shape;221;p29"/>
          <p:cNvSpPr txBox="1"/>
          <p:nvPr>
            <p:ph idx="1" type="body"/>
          </p:nvPr>
        </p:nvSpPr>
        <p:spPr>
          <a:xfrm>
            <a:off x="685800" y="2194560"/>
            <a:ext cx="5851478" cy="4024125"/>
          </a:xfrm>
          <a:prstGeom prst="rect">
            <a:avLst/>
          </a:prstGeom>
          <a:noFill/>
          <a:ln>
            <a:noFill/>
          </a:ln>
        </p:spPr>
        <p:txBody>
          <a:bodyPr anchorCtr="0" anchor="t" bIns="45700" lIns="91425" spcFirstLastPara="1" rIns="91425" wrap="square" tIns="45700">
            <a:noAutofit/>
          </a:bodyPr>
          <a:lstStyle/>
          <a:p>
            <a:pPr indent="-260350" lvl="0" marL="228600" rtl="0" algn="l">
              <a:lnSpc>
                <a:spcPct val="90000"/>
              </a:lnSpc>
              <a:spcBef>
                <a:spcPts val="0"/>
              </a:spcBef>
              <a:spcAft>
                <a:spcPts val="0"/>
              </a:spcAft>
              <a:buClr>
                <a:schemeClr val="lt1"/>
              </a:buClr>
              <a:buSzPts val="2700"/>
              <a:buChar char="•"/>
            </a:pPr>
            <a:r>
              <a:rPr lang="en-NG" sz="2700"/>
              <a:t>Muslims dress modestly, wearing clothes such as hijabs, kaftansa, Jlabiyas, and prayer caps. They eat halal food, meaning food prepared according to Islamic rules, and they avoid pork and alcohol. Symbolic items like the crescent moon and prayer cap are commonly linked with Islam and represent faith and identity.</a:t>
            </a:r>
            <a:endParaRPr sz="2700"/>
          </a:p>
          <a:p>
            <a:pPr indent="-88900" lvl="0" marL="228600" rtl="0" algn="l">
              <a:lnSpc>
                <a:spcPct val="90000"/>
              </a:lnSpc>
              <a:spcBef>
                <a:spcPts val="1000"/>
              </a:spcBef>
              <a:spcAft>
                <a:spcPts val="0"/>
              </a:spcAft>
              <a:buClr>
                <a:schemeClr val="lt1"/>
              </a:buClr>
              <a:buSzPts val="2200"/>
              <a:buNone/>
            </a:pPr>
            <a:r>
              <a:t/>
            </a:r>
            <a:endParaRPr sz="2700"/>
          </a:p>
        </p:txBody>
      </p:sp>
      <p:pic>
        <p:nvPicPr>
          <p:cNvPr id="222" name="Google Shape;222;p29"/>
          <p:cNvPicPr preferRelativeResize="0"/>
          <p:nvPr/>
        </p:nvPicPr>
        <p:blipFill rotWithShape="1">
          <a:blip r:embed="rId3">
            <a:alphaModFix/>
          </a:blip>
          <a:srcRect b="0" l="0" r="0" t="0"/>
          <a:stretch/>
        </p:blipFill>
        <p:spPr>
          <a:xfrm>
            <a:off x="6537278" y="1692321"/>
            <a:ext cx="4572000" cy="4814567"/>
          </a:xfrm>
          <a:prstGeom prst="rect">
            <a:avLst/>
          </a:prstGeom>
          <a:noFill/>
          <a:ln>
            <a:noFill/>
          </a:ln>
        </p:spPr>
      </p:pic>
      <p:pic>
        <p:nvPicPr>
          <p:cNvPr id="223" name="Google Shape;223;p29" title="ISA LOGO.png"/>
          <p:cNvPicPr preferRelativeResize="0"/>
          <p:nvPr/>
        </p:nvPicPr>
        <p:blipFill>
          <a:blip r:embed="rId4">
            <a:alphaModFix/>
          </a:blip>
          <a:stretch>
            <a:fillRect/>
          </a:stretch>
        </p:blipFill>
        <p:spPr>
          <a:xfrm flipH="1">
            <a:off x="0" y="-60850"/>
            <a:ext cx="1847850" cy="1219200"/>
          </a:xfrm>
          <a:prstGeom prst="rect">
            <a:avLst/>
          </a:prstGeom>
          <a:noFill/>
          <a:ln>
            <a:noFill/>
          </a:ln>
        </p:spPr>
      </p:pic>
    </p:spTree>
  </p:cSld>
  <p:clrMapOvr>
    <a:masterClrMapping/>
  </p:clrMapOvr>
  <mc:AlternateContent>
    <mc:Choice Requires="p14">
      <p:transition spd="slow" p14:dur="1200">
        <p:fade thruBlk="1"/>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7" name="Shape 227"/>
        <p:cNvGrpSpPr/>
        <p:nvPr/>
      </p:nvGrpSpPr>
      <p:grpSpPr>
        <a:xfrm>
          <a:off x="0" y="0"/>
          <a:ext cx="0" cy="0"/>
          <a:chOff x="0" y="0"/>
          <a:chExt cx="0" cy="0"/>
        </a:xfrm>
      </p:grpSpPr>
      <p:sp>
        <p:nvSpPr>
          <p:cNvPr id="228" name="Google Shape;228;p30"/>
          <p:cNvSpPr txBox="1"/>
          <p:nvPr>
            <p:ph type="title"/>
          </p:nvPr>
        </p:nvSpPr>
        <p:spPr>
          <a:xfrm>
            <a:off x="1024495" y="1124701"/>
            <a:ext cx="10146186" cy="2511835"/>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lt1"/>
              </a:buClr>
              <a:buSzPts val="3200"/>
              <a:buFont typeface="Century Gothic"/>
              <a:buNone/>
            </a:pPr>
            <a:r>
              <a:rPr lang="en-NG" sz="6000"/>
              <a:t>THANK YOU ALL!!!</a:t>
            </a:r>
            <a:endParaRPr sz="6000"/>
          </a:p>
        </p:txBody>
      </p:sp>
      <p:sp>
        <p:nvSpPr>
          <p:cNvPr id="229" name="Google Shape;229;p30"/>
          <p:cNvSpPr txBox="1"/>
          <p:nvPr>
            <p:ph idx="1" type="body"/>
          </p:nvPr>
        </p:nvSpPr>
        <p:spPr>
          <a:xfrm>
            <a:off x="1024467" y="3648315"/>
            <a:ext cx="10144654" cy="99988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lt1"/>
              </a:buClr>
              <a:buSzPts val="1600"/>
              <a:buNone/>
            </a:pPr>
            <a:r>
              <a:rPr lang="en-NG" sz="2400"/>
              <a:t>Peace Aribasoye and Olatoye Fayobomi</a:t>
            </a:r>
            <a:endParaRPr sz="2400"/>
          </a:p>
        </p:txBody>
      </p:sp>
    </p:spTree>
  </p:cSld>
  <p:clrMapOvr>
    <a:masterClrMapping/>
  </p:clrMapOvr>
  <mc:AlternateContent>
    <mc:Choice Requires="p14">
      <p:transition spd="slow" p14:dur="1200">
        <p:fade thruBlk="1"/>
      </p:transition>
    </mc:Choice>
    <mc:Fallback>
      <p:transition spd="slow">
        <p:fade/>
      </p:transition>
    </mc:Fallback>
  </mc:AlternateContent>
</p:sld>
</file>

<file path=ppt/theme/theme1.xml><?xml version="1.0" encoding="utf-8"?>
<a:theme xmlns:a="http://schemas.openxmlformats.org/drawingml/2006/main" xmlns:r="http://schemas.openxmlformats.org/officeDocument/2006/relationships" name="Vapor Trail">
  <a:themeElements>
    <a:clrScheme name="Vapor Trail">
      <a:dk1>
        <a:srgbClr val="000000"/>
      </a:dk1>
      <a:lt1>
        <a:srgbClr val="FFFFFF"/>
      </a:lt1>
      <a:dk2>
        <a:srgbClr val="454545"/>
      </a:dk2>
      <a:lt2>
        <a:srgbClr val="DADADA"/>
      </a:lt2>
      <a:accent1>
        <a:srgbClr val="DF2E28"/>
      </a:accent1>
      <a:accent2>
        <a:srgbClr val="FE801A"/>
      </a:accent2>
      <a:accent3>
        <a:srgbClr val="E9BF35"/>
      </a:accent3>
      <a:accent4>
        <a:srgbClr val="81BB42"/>
      </a:accent4>
      <a:accent5>
        <a:srgbClr val="32C7A9"/>
      </a:accent5>
      <a:accent6>
        <a:srgbClr val="4A9BDC"/>
      </a:accent6>
      <a:hlink>
        <a:srgbClr val="F0532B"/>
      </a:hlink>
      <a:folHlink>
        <a:srgbClr val="F38B53"/>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